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76" r:id="rId5"/>
    <p:sldMasterId id="2147483690" r:id="rId6"/>
    <p:sldMasterId id="2147483704" r:id="rId7"/>
    <p:sldMasterId id="2147483720" r:id="rId8"/>
    <p:sldMasterId id="2147483734" r:id="rId9"/>
  </p:sldMasterIdLst>
  <p:notesMasterIdLst>
    <p:notesMasterId r:id="rId26"/>
  </p:notesMasterIdLst>
  <p:handoutMasterIdLst>
    <p:handoutMasterId r:id="rId27"/>
  </p:handoutMasterIdLst>
  <p:sldIdLst>
    <p:sldId id="494" r:id="rId10"/>
    <p:sldId id="706" r:id="rId11"/>
    <p:sldId id="692" r:id="rId12"/>
    <p:sldId id="688" r:id="rId13"/>
    <p:sldId id="682" r:id="rId14"/>
    <p:sldId id="684" r:id="rId15"/>
    <p:sldId id="683" r:id="rId16"/>
    <p:sldId id="685" r:id="rId17"/>
    <p:sldId id="686" r:id="rId18"/>
    <p:sldId id="695" r:id="rId19"/>
    <p:sldId id="687" r:id="rId20"/>
    <p:sldId id="693" r:id="rId21"/>
    <p:sldId id="712" r:id="rId22"/>
    <p:sldId id="713" r:id="rId23"/>
    <p:sldId id="714" r:id="rId24"/>
    <p:sldId id="7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99A47C22-1F65-D34D-A35D-264886CBD262}">
          <p14:sldIdLst>
            <p14:sldId id="494"/>
          </p14:sldIdLst>
        </p14:section>
        <p14:section name="Exec Summary" id="{2F7D2F16-E10A-AC4A-9A1A-96B17C4C82E1}">
          <p14:sldIdLst>
            <p14:sldId id="706"/>
            <p14:sldId id="692"/>
            <p14:sldId id="688"/>
            <p14:sldId id="682"/>
            <p14:sldId id="684"/>
            <p14:sldId id="683"/>
            <p14:sldId id="685"/>
            <p14:sldId id="686"/>
            <p14:sldId id="695"/>
          </p14:sldIdLst>
        </p14:section>
        <p14:section name="Keyspace Technology" id="{CC0512FD-D0B2-F74F-8398-5C8687281AF1}">
          <p14:sldIdLst>
            <p14:sldId id="687"/>
            <p14:sldId id="693"/>
            <p14:sldId id="712"/>
            <p14:sldId id="713"/>
            <p14:sldId id="714"/>
          </p14:sldIdLst>
        </p14:section>
        <p14:section name="Blueskytec America" id="{66BC22AC-6127-4946-9A2E-B159F76FFF50}">
          <p14:sldIdLst>
            <p14:sldId id="7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62BA02-0A0E-F6A7-E0C1-ACBC5F2B9A89}" name="John Pietrzak" initials="JP" userId="S::jpietrzak@tdh.onmicrosoft.us::e353a349-7922-4f20-9df8-53788fc2bb22" providerId="AD"/>
  <p188:author id="{86810ED9-82F5-B3E1-121C-9D78F7A52CA1}" name="Clinton Groves" initials="CG" userId="S::cgroves@tdh.onmicrosoft.us::5efcc779-d085-46bd-86bc-1883af4923d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inton Groves" initials="CG" lastIdx="1" clrIdx="0">
    <p:extLst>
      <p:ext uri="{19B8F6BF-5375-455C-9EA6-DF929625EA0E}">
        <p15:presenceInfo xmlns:p15="http://schemas.microsoft.com/office/powerpoint/2012/main" userId="62740cd3e97fef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061"/>
    <a:srgbClr val="DBEAF8"/>
    <a:srgbClr val="BA8C00"/>
    <a:srgbClr val="98D99E"/>
    <a:srgbClr val="73BF7A"/>
    <a:srgbClr val="53A65A"/>
    <a:srgbClr val="AED9B1"/>
    <a:srgbClr val="97D99D"/>
    <a:srgbClr val="507353"/>
    <a:srgbClr val="63A6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F83B2-D600-B545-B2CA-ACDF6E2C886F}" v="16" dt="2026-01-28T17:53:43.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4"/>
    <p:restoredTop sz="88035"/>
  </p:normalViewPr>
  <p:slideViewPr>
    <p:cSldViewPr snapToGrid="0">
      <p:cViewPr varScale="1">
        <p:scale>
          <a:sx n="131" d="100"/>
          <a:sy n="131" d="100"/>
        </p:scale>
        <p:origin x="184" y="95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14DCF-B72B-9947-8C75-1254C6CE0E86}" type="doc">
      <dgm:prSet loTypeId="urn:microsoft.com/office/officeart/2005/8/layout/process5" loCatId="" qsTypeId="urn:microsoft.com/office/officeart/2005/8/quickstyle/simple2" qsCatId="simple" csTypeId="urn:microsoft.com/office/officeart/2005/8/colors/accent1_2" csCatId="accent1" phldr="1"/>
      <dgm:spPr/>
      <dgm:t>
        <a:bodyPr/>
        <a:lstStyle/>
        <a:p>
          <a:endParaRPr lang="en-US"/>
        </a:p>
      </dgm:t>
    </dgm:pt>
    <dgm:pt modelId="{D25071A9-EC4F-314E-811D-7D3BDF2F243A}">
      <dgm:prSet phldrT="[Text]" custT="1"/>
      <dgm:spPr>
        <a:solidFill>
          <a:srgbClr val="FF0000"/>
        </a:solidFill>
      </dgm:spPr>
      <dgm:t>
        <a:bodyPr/>
        <a:lstStyle/>
        <a:p>
          <a:pPr>
            <a:lnSpc>
              <a:spcPct val="125000"/>
            </a:lnSpc>
            <a:spcBef>
              <a:spcPts val="0"/>
            </a:spcBef>
            <a:spcAft>
              <a:spcPts val="0"/>
            </a:spcAft>
          </a:pPr>
          <a:r>
            <a:rPr lang="en-US" sz="1600" dirty="0">
              <a:latin typeface="Helvetica Light" panose="020B0403020202020204" pitchFamily="34" charset="0"/>
            </a:rPr>
            <a:t>Plaintext commands are sent over tamper-monitored connection</a:t>
          </a:r>
          <a:endParaRPr lang="en-US" sz="1600" b="0" i="0" dirty="0">
            <a:latin typeface="Helvetica Light" panose="020B0403020202020204" pitchFamily="34" charset="0"/>
          </a:endParaRPr>
        </a:p>
      </dgm:t>
    </dgm:pt>
    <dgm:pt modelId="{F2138A39-6FCB-9A4A-8044-AAC023CABFB2}" type="parTrans" cxnId="{0912E824-1447-1248-9619-D5FD9347C47A}">
      <dgm:prSet/>
      <dgm:spPr/>
      <dgm:t>
        <a:bodyPr/>
        <a:lstStyle/>
        <a:p>
          <a:pPr>
            <a:lnSpc>
              <a:spcPct val="125000"/>
            </a:lnSpc>
            <a:spcBef>
              <a:spcPts val="0"/>
            </a:spcBef>
            <a:spcAft>
              <a:spcPts val="0"/>
            </a:spcAft>
          </a:pPr>
          <a:endParaRPr lang="en-US" sz="1200" b="0" i="0">
            <a:latin typeface="Helvetica Light" panose="020B0403020202020204" pitchFamily="34" charset="0"/>
          </a:endParaRPr>
        </a:p>
      </dgm:t>
    </dgm:pt>
    <dgm:pt modelId="{C04CF3C1-C2A8-0C48-9D03-D46C6E505307}" type="sibTrans" cxnId="{0912E824-1447-1248-9619-D5FD9347C47A}">
      <dgm:prSet custT="1"/>
      <dgm:spPr>
        <a:solidFill>
          <a:srgbClr val="FF0000"/>
        </a:solidFill>
      </dgm:spPr>
      <dgm:t>
        <a:bodyPr/>
        <a:lstStyle/>
        <a:p>
          <a:pPr>
            <a:lnSpc>
              <a:spcPct val="125000"/>
            </a:lnSpc>
            <a:spcBef>
              <a:spcPts val="0"/>
            </a:spcBef>
            <a:spcAft>
              <a:spcPts val="0"/>
            </a:spcAft>
          </a:pPr>
          <a:endParaRPr lang="en-US" sz="1200" b="0" i="0" dirty="0">
            <a:latin typeface="Helvetica Light" panose="020B0403020202020204" pitchFamily="34" charset="0"/>
          </a:endParaRPr>
        </a:p>
      </dgm:t>
    </dgm:pt>
    <dgm:pt modelId="{F734E5D9-5713-0C42-9DAF-3BA43677391E}">
      <dgm:prSet phldrT="[Text]" custT="1"/>
      <dgm:spPr>
        <a:solidFill>
          <a:schemeClr val="tx1"/>
        </a:solidFill>
      </dgm:spPr>
      <dgm:t>
        <a:bodyPr/>
        <a:lstStyle/>
        <a:p>
          <a:pPr>
            <a:lnSpc>
              <a:spcPct val="125000"/>
            </a:lnSpc>
            <a:spcBef>
              <a:spcPts val="0"/>
            </a:spcBef>
            <a:spcAft>
              <a:spcPts val="0"/>
            </a:spcAft>
          </a:pPr>
          <a:r>
            <a:rPr lang="en-US" sz="1600" dirty="0">
              <a:latin typeface="Helvetica Light" panose="020B0403020202020204" pitchFamily="34" charset="0"/>
            </a:rPr>
            <a:t>Commands are encapsulated, modified and encrypted with unique key from OTP; key index is advanced </a:t>
          </a:r>
          <a:endParaRPr lang="en-US" sz="1600" b="0" i="0" dirty="0">
            <a:latin typeface="Helvetica Light" panose="020B0403020202020204" pitchFamily="34" charset="0"/>
          </a:endParaRPr>
        </a:p>
      </dgm:t>
    </dgm:pt>
    <dgm:pt modelId="{C07B17BD-39C2-6B4C-850D-0D6B9FCE02DE}" type="parTrans" cxnId="{D3D75774-E183-784B-91F9-981EFA74CAF4}">
      <dgm:prSet/>
      <dgm:spPr/>
      <dgm:t>
        <a:bodyPr/>
        <a:lstStyle/>
        <a:p>
          <a:pPr>
            <a:lnSpc>
              <a:spcPct val="125000"/>
            </a:lnSpc>
            <a:spcBef>
              <a:spcPts val="0"/>
            </a:spcBef>
            <a:spcAft>
              <a:spcPts val="0"/>
            </a:spcAft>
          </a:pPr>
          <a:endParaRPr lang="en-US" sz="1200" b="0" i="0">
            <a:latin typeface="Helvetica Light" panose="020B0403020202020204" pitchFamily="34" charset="0"/>
          </a:endParaRPr>
        </a:p>
      </dgm:t>
    </dgm:pt>
    <dgm:pt modelId="{83CC5625-F183-B147-BF7D-238C3D6CE339}" type="sibTrans" cxnId="{D3D75774-E183-784B-91F9-981EFA74CAF4}">
      <dgm:prSet custT="1"/>
      <dgm:spPr>
        <a:solidFill>
          <a:schemeClr val="tx1"/>
        </a:solidFill>
      </dgm:spPr>
      <dgm:t>
        <a:bodyPr/>
        <a:lstStyle/>
        <a:p>
          <a:pPr>
            <a:lnSpc>
              <a:spcPct val="125000"/>
            </a:lnSpc>
            <a:spcBef>
              <a:spcPts val="0"/>
            </a:spcBef>
            <a:spcAft>
              <a:spcPts val="0"/>
            </a:spcAft>
          </a:pPr>
          <a:endParaRPr lang="en-US" sz="1200" b="0" i="0" dirty="0">
            <a:latin typeface="Helvetica Light" panose="020B0403020202020204" pitchFamily="34" charset="0"/>
          </a:endParaRPr>
        </a:p>
      </dgm:t>
    </dgm:pt>
    <dgm:pt modelId="{F3700AA3-54FB-F74C-8942-8B26C10500D8}">
      <dgm:prSet phldrT="[Text]" custT="1">
        <dgm:style>
          <a:lnRef idx="2">
            <a:schemeClr val="dk1"/>
          </a:lnRef>
          <a:fillRef idx="1">
            <a:schemeClr val="lt1"/>
          </a:fillRef>
          <a:effectRef idx="0">
            <a:schemeClr val="dk1"/>
          </a:effectRef>
          <a:fontRef idx="minor">
            <a:schemeClr val="dk1"/>
          </a:fontRef>
        </dgm:style>
      </dgm:prSet>
      <dgm:spPr>
        <a:ln w="50800">
          <a:prstDash val="sysDash"/>
        </a:ln>
      </dgm:spPr>
      <dgm:t>
        <a:bodyPr/>
        <a:lstStyle/>
        <a:p>
          <a:pPr>
            <a:lnSpc>
              <a:spcPct val="125000"/>
            </a:lnSpc>
            <a:spcBef>
              <a:spcPts val="0"/>
            </a:spcBef>
            <a:spcAft>
              <a:spcPts val="0"/>
            </a:spcAft>
          </a:pPr>
          <a:r>
            <a:rPr lang="en-US" sz="1600" dirty="0">
              <a:latin typeface="Helvetica Light" panose="020B0403020202020204" pitchFamily="34" charset="0"/>
            </a:rPr>
            <a:t>Commands traverse networks </a:t>
          </a:r>
          <a:r>
            <a:rPr lang="en-US" sz="1600" b="1" i="0" dirty="0">
              <a:latin typeface="Helvetica" pitchFamily="2" charset="0"/>
            </a:rPr>
            <a:t>using existing topology</a:t>
          </a:r>
          <a:r>
            <a:rPr lang="en-US" sz="1600" dirty="0">
              <a:latin typeface="Helvetica Light" panose="020B0403020202020204" pitchFamily="34" charset="0"/>
            </a:rPr>
            <a:t>, cryptographically isolated from other “internet” traffic</a:t>
          </a:r>
          <a:endParaRPr lang="en-US" sz="1600" b="0" i="0" dirty="0">
            <a:latin typeface="Helvetica Light" panose="020B0403020202020204" pitchFamily="34" charset="0"/>
          </a:endParaRPr>
        </a:p>
      </dgm:t>
    </dgm:pt>
    <dgm:pt modelId="{5407204D-F7EF-FF4A-9B61-B4EF623AA7B8}" type="parTrans" cxnId="{DA30C07C-311A-F940-8EF9-289574174A95}">
      <dgm:prSet/>
      <dgm:spPr/>
      <dgm:t>
        <a:bodyPr/>
        <a:lstStyle/>
        <a:p>
          <a:pPr>
            <a:lnSpc>
              <a:spcPct val="125000"/>
            </a:lnSpc>
            <a:spcBef>
              <a:spcPts val="0"/>
            </a:spcBef>
            <a:spcAft>
              <a:spcPts val="0"/>
            </a:spcAft>
          </a:pPr>
          <a:endParaRPr lang="en-US" sz="1200" b="0" i="0">
            <a:latin typeface="Helvetica Light" panose="020B0403020202020204" pitchFamily="34" charset="0"/>
          </a:endParaRPr>
        </a:p>
      </dgm:t>
    </dgm:pt>
    <dgm:pt modelId="{716BB21D-CA73-E54A-9EB2-0C9705CF5115}" type="sibTrans" cxnId="{DA30C07C-311A-F940-8EF9-289574174A95}">
      <dgm:prSet custT="1"/>
      <dgm:spPr>
        <a:solidFill>
          <a:schemeClr val="tx1"/>
        </a:solidFill>
      </dgm:spPr>
      <dgm:t>
        <a:bodyPr/>
        <a:lstStyle/>
        <a:p>
          <a:pPr>
            <a:lnSpc>
              <a:spcPct val="125000"/>
            </a:lnSpc>
            <a:spcBef>
              <a:spcPts val="0"/>
            </a:spcBef>
            <a:spcAft>
              <a:spcPts val="0"/>
            </a:spcAft>
          </a:pPr>
          <a:endParaRPr lang="en-US" sz="1200" b="0" i="0" dirty="0">
            <a:latin typeface="Helvetica Light" panose="020B0403020202020204" pitchFamily="34" charset="0"/>
          </a:endParaRPr>
        </a:p>
      </dgm:t>
    </dgm:pt>
    <dgm:pt modelId="{66D5E879-9D57-BC46-9D79-F2A03FD48B4A}">
      <dgm:prSet phldrT="[Text]" custT="1"/>
      <dgm:spPr>
        <a:solidFill>
          <a:schemeClr val="tx1"/>
        </a:solidFill>
      </dgm:spPr>
      <dgm:t>
        <a:bodyPr/>
        <a:lstStyle/>
        <a:p>
          <a:pPr>
            <a:lnSpc>
              <a:spcPct val="125000"/>
            </a:lnSpc>
            <a:spcBef>
              <a:spcPts val="0"/>
            </a:spcBef>
            <a:spcAft>
              <a:spcPts val="0"/>
            </a:spcAft>
          </a:pPr>
          <a:r>
            <a:rPr lang="en-US" sz="1600" dirty="0">
              <a:latin typeface="Helvetica Light" panose="020B0403020202020204" pitchFamily="34" charset="0"/>
            </a:rPr>
            <a:t>Ciphertext commands are extracted from common traffic, authenticated and decoded; key index is updated, key is destroyed</a:t>
          </a:r>
          <a:endParaRPr lang="en-US" sz="1600" b="0" i="0" dirty="0">
            <a:latin typeface="Helvetica Light" panose="020B0403020202020204" pitchFamily="34" charset="0"/>
          </a:endParaRPr>
        </a:p>
      </dgm:t>
    </dgm:pt>
    <dgm:pt modelId="{5965B6EE-2FB9-7947-8AFE-4265618780C4}" type="parTrans" cxnId="{14A37BF8-C27E-EF44-8B73-026F2BFD3450}">
      <dgm:prSet/>
      <dgm:spPr/>
      <dgm:t>
        <a:bodyPr/>
        <a:lstStyle/>
        <a:p>
          <a:pPr>
            <a:lnSpc>
              <a:spcPct val="125000"/>
            </a:lnSpc>
            <a:spcBef>
              <a:spcPts val="0"/>
            </a:spcBef>
            <a:spcAft>
              <a:spcPts val="0"/>
            </a:spcAft>
          </a:pPr>
          <a:endParaRPr lang="en-US" sz="1200" b="0" i="0">
            <a:latin typeface="Helvetica Light" panose="020B0403020202020204" pitchFamily="34" charset="0"/>
          </a:endParaRPr>
        </a:p>
      </dgm:t>
    </dgm:pt>
    <dgm:pt modelId="{529E1E44-3477-D445-BB68-C0F54BA0201E}" type="sibTrans" cxnId="{14A37BF8-C27E-EF44-8B73-026F2BFD3450}">
      <dgm:prSet custT="1"/>
      <dgm:spPr>
        <a:solidFill>
          <a:srgbClr val="FF0000"/>
        </a:solidFill>
      </dgm:spPr>
      <dgm:t>
        <a:bodyPr/>
        <a:lstStyle/>
        <a:p>
          <a:pPr>
            <a:lnSpc>
              <a:spcPct val="125000"/>
            </a:lnSpc>
            <a:spcBef>
              <a:spcPts val="0"/>
            </a:spcBef>
            <a:spcAft>
              <a:spcPts val="0"/>
            </a:spcAft>
          </a:pPr>
          <a:endParaRPr lang="en-US" sz="1200" b="0" i="0" dirty="0">
            <a:latin typeface="Helvetica Light" panose="020B0403020202020204" pitchFamily="34" charset="0"/>
          </a:endParaRPr>
        </a:p>
      </dgm:t>
    </dgm:pt>
    <dgm:pt modelId="{F8D50B35-2654-6A41-BA2D-B6A0D3826C9C}">
      <dgm:prSet phldrT="[Text]" custT="1"/>
      <dgm:spPr>
        <a:solidFill>
          <a:srgbClr val="FF0000"/>
        </a:solidFill>
      </dgm:spPr>
      <dgm:t>
        <a:bodyPr/>
        <a:lstStyle/>
        <a:p>
          <a:pPr>
            <a:lnSpc>
              <a:spcPct val="125000"/>
            </a:lnSpc>
            <a:spcBef>
              <a:spcPts val="0"/>
            </a:spcBef>
            <a:spcAft>
              <a:spcPts val="0"/>
            </a:spcAft>
          </a:pPr>
          <a:r>
            <a:rPr lang="en-US" sz="1600" dirty="0">
              <a:latin typeface="Helvetica Light" panose="020B0403020202020204" pitchFamily="34" charset="0"/>
            </a:rPr>
            <a:t>Plaintext commands are received over tamper-monitored connection</a:t>
          </a:r>
          <a:endParaRPr lang="en-US" sz="1600" b="0" i="0" dirty="0">
            <a:latin typeface="Helvetica Light" panose="020B0403020202020204" pitchFamily="34" charset="0"/>
          </a:endParaRPr>
        </a:p>
      </dgm:t>
    </dgm:pt>
    <dgm:pt modelId="{F5A2FC7F-1798-744A-8D66-945C9C19AECE}" type="parTrans" cxnId="{1F516F80-7AF7-4F4F-8A9C-D7ED92D8BEFF}">
      <dgm:prSet/>
      <dgm:spPr/>
      <dgm:t>
        <a:bodyPr/>
        <a:lstStyle/>
        <a:p>
          <a:pPr>
            <a:lnSpc>
              <a:spcPct val="125000"/>
            </a:lnSpc>
            <a:spcBef>
              <a:spcPts val="0"/>
            </a:spcBef>
            <a:spcAft>
              <a:spcPts val="0"/>
            </a:spcAft>
          </a:pPr>
          <a:endParaRPr lang="en-US" sz="1200" b="0" i="0">
            <a:latin typeface="Helvetica Light" panose="020B0403020202020204" pitchFamily="34" charset="0"/>
          </a:endParaRPr>
        </a:p>
      </dgm:t>
    </dgm:pt>
    <dgm:pt modelId="{89F6A49E-25EC-4F44-B504-856EC55CA515}" type="sibTrans" cxnId="{1F516F80-7AF7-4F4F-8A9C-D7ED92D8BEFF}">
      <dgm:prSet/>
      <dgm:spPr/>
      <dgm:t>
        <a:bodyPr/>
        <a:lstStyle/>
        <a:p>
          <a:pPr>
            <a:lnSpc>
              <a:spcPct val="125000"/>
            </a:lnSpc>
            <a:spcBef>
              <a:spcPts val="0"/>
            </a:spcBef>
            <a:spcAft>
              <a:spcPts val="0"/>
            </a:spcAft>
          </a:pPr>
          <a:endParaRPr lang="en-US" sz="1200" b="0" i="0">
            <a:latin typeface="Helvetica Light" panose="020B0403020202020204" pitchFamily="34" charset="0"/>
          </a:endParaRPr>
        </a:p>
      </dgm:t>
    </dgm:pt>
    <dgm:pt modelId="{A62BD950-3404-0F48-8345-E6B6F6B41010}" type="pres">
      <dgm:prSet presAssocID="{22F14DCF-B72B-9947-8C75-1254C6CE0E86}" presName="diagram" presStyleCnt="0">
        <dgm:presLayoutVars>
          <dgm:dir/>
          <dgm:resizeHandles val="exact"/>
        </dgm:presLayoutVars>
      </dgm:prSet>
      <dgm:spPr/>
    </dgm:pt>
    <dgm:pt modelId="{1DBB69FB-5C09-D94E-AE52-0DC00509A195}" type="pres">
      <dgm:prSet presAssocID="{D25071A9-EC4F-314E-811D-7D3BDF2F243A}" presName="node" presStyleLbl="node1" presStyleIdx="0" presStyleCnt="5" custLinFactNeighborX="11678" custLinFactNeighborY="-5606">
        <dgm:presLayoutVars>
          <dgm:bulletEnabled val="1"/>
        </dgm:presLayoutVars>
      </dgm:prSet>
      <dgm:spPr/>
    </dgm:pt>
    <dgm:pt modelId="{6E223AF9-4367-8D4E-B1DC-D5751724DD86}" type="pres">
      <dgm:prSet presAssocID="{C04CF3C1-C2A8-0C48-9D03-D46C6E505307}" presName="sibTrans" presStyleLbl="sibTrans2D1" presStyleIdx="0" presStyleCnt="4"/>
      <dgm:spPr/>
    </dgm:pt>
    <dgm:pt modelId="{10EA0C25-27E3-E04D-BBA4-D54664EECC06}" type="pres">
      <dgm:prSet presAssocID="{C04CF3C1-C2A8-0C48-9D03-D46C6E505307}" presName="connectorText" presStyleLbl="sibTrans2D1" presStyleIdx="0" presStyleCnt="4"/>
      <dgm:spPr/>
    </dgm:pt>
    <dgm:pt modelId="{BD0EAA1D-9903-CD45-B56A-A122BE135B14}" type="pres">
      <dgm:prSet presAssocID="{F734E5D9-5713-0C42-9DAF-3BA43677391E}" presName="node" presStyleLbl="node1" presStyleIdx="1" presStyleCnt="5" custLinFactNeighborX="7781" custLinFactNeighborY="-5000">
        <dgm:presLayoutVars>
          <dgm:bulletEnabled val="1"/>
        </dgm:presLayoutVars>
      </dgm:prSet>
      <dgm:spPr/>
    </dgm:pt>
    <dgm:pt modelId="{8AC2F414-5F7D-1B4D-8991-7BF9232D17F6}" type="pres">
      <dgm:prSet presAssocID="{83CC5625-F183-B147-BF7D-238C3D6CE339}" presName="sibTrans" presStyleLbl="sibTrans2D1" presStyleIdx="1" presStyleCnt="4"/>
      <dgm:spPr/>
    </dgm:pt>
    <dgm:pt modelId="{75CB4C6A-7B24-3B40-9E11-B105A62028C4}" type="pres">
      <dgm:prSet presAssocID="{83CC5625-F183-B147-BF7D-238C3D6CE339}" presName="connectorText" presStyleLbl="sibTrans2D1" presStyleIdx="1" presStyleCnt="4"/>
      <dgm:spPr/>
    </dgm:pt>
    <dgm:pt modelId="{59447E82-0CD4-DC42-AF2C-B383676301C5}" type="pres">
      <dgm:prSet presAssocID="{F3700AA3-54FB-F74C-8942-8B26C10500D8}" presName="node" presStyleLbl="node1" presStyleIdx="2" presStyleCnt="5" custLinFactNeighborX="-3028" custLinFactNeighborY="84132">
        <dgm:presLayoutVars>
          <dgm:bulletEnabled val="1"/>
        </dgm:presLayoutVars>
      </dgm:prSet>
      <dgm:spPr/>
    </dgm:pt>
    <dgm:pt modelId="{9C4C87E5-F816-C04D-85DD-A2699F8BEABC}" type="pres">
      <dgm:prSet presAssocID="{716BB21D-CA73-E54A-9EB2-0C9705CF5115}" presName="sibTrans" presStyleLbl="sibTrans2D1" presStyleIdx="2" presStyleCnt="4"/>
      <dgm:spPr/>
    </dgm:pt>
    <dgm:pt modelId="{7F70BD50-C458-0540-9283-C00E8020EF9C}" type="pres">
      <dgm:prSet presAssocID="{716BB21D-CA73-E54A-9EB2-0C9705CF5115}" presName="connectorText" presStyleLbl="sibTrans2D1" presStyleIdx="2" presStyleCnt="4"/>
      <dgm:spPr/>
    </dgm:pt>
    <dgm:pt modelId="{0AAEFCF7-429F-9949-9F6C-72A0CC4C59D5}" type="pres">
      <dgm:prSet presAssocID="{66D5E879-9D57-BC46-9D79-F2A03FD48B4A}" presName="node" presStyleLbl="node1" presStyleIdx="3" presStyleCnt="5" custLinFactX="-33215" custLinFactNeighborX="-100000" custLinFactNeighborY="5606">
        <dgm:presLayoutVars>
          <dgm:bulletEnabled val="1"/>
        </dgm:presLayoutVars>
      </dgm:prSet>
      <dgm:spPr/>
    </dgm:pt>
    <dgm:pt modelId="{3C9F7109-84D2-9646-BA7B-F53B0245A1B1}" type="pres">
      <dgm:prSet presAssocID="{529E1E44-3477-D445-BB68-C0F54BA0201E}" presName="sibTrans" presStyleLbl="sibTrans2D1" presStyleIdx="3" presStyleCnt="4"/>
      <dgm:spPr/>
    </dgm:pt>
    <dgm:pt modelId="{DC2265BD-1A30-0248-B366-D4BB5BD8700E}" type="pres">
      <dgm:prSet presAssocID="{529E1E44-3477-D445-BB68-C0F54BA0201E}" presName="connectorText" presStyleLbl="sibTrans2D1" presStyleIdx="3" presStyleCnt="4"/>
      <dgm:spPr/>
    </dgm:pt>
    <dgm:pt modelId="{4D189E78-B411-3640-9C11-15E057EBC69C}" type="pres">
      <dgm:prSet presAssocID="{F8D50B35-2654-6A41-BA2D-B6A0D3826C9C}" presName="node" presStyleLbl="node1" presStyleIdx="4" presStyleCnt="5" custLinFactX="-28322" custLinFactNeighborX="-100000" custLinFactNeighborY="5606">
        <dgm:presLayoutVars>
          <dgm:bulletEnabled val="1"/>
        </dgm:presLayoutVars>
      </dgm:prSet>
      <dgm:spPr/>
    </dgm:pt>
  </dgm:ptLst>
  <dgm:cxnLst>
    <dgm:cxn modelId="{C64B0812-D53C-3F42-8792-3460A90F176B}" type="presOf" srcId="{C04CF3C1-C2A8-0C48-9D03-D46C6E505307}" destId="{10EA0C25-27E3-E04D-BBA4-D54664EECC06}" srcOrd="1" destOrd="0" presId="urn:microsoft.com/office/officeart/2005/8/layout/process5"/>
    <dgm:cxn modelId="{509B2018-EF74-0147-A585-3B8448E82AB2}" type="presOf" srcId="{83CC5625-F183-B147-BF7D-238C3D6CE339}" destId="{8AC2F414-5F7D-1B4D-8991-7BF9232D17F6}" srcOrd="0" destOrd="0" presId="urn:microsoft.com/office/officeart/2005/8/layout/process5"/>
    <dgm:cxn modelId="{D9024222-5500-354A-8A8C-8E667456C0EE}" type="presOf" srcId="{F8D50B35-2654-6A41-BA2D-B6A0D3826C9C}" destId="{4D189E78-B411-3640-9C11-15E057EBC69C}" srcOrd="0" destOrd="0" presId="urn:microsoft.com/office/officeart/2005/8/layout/process5"/>
    <dgm:cxn modelId="{0912E824-1447-1248-9619-D5FD9347C47A}" srcId="{22F14DCF-B72B-9947-8C75-1254C6CE0E86}" destId="{D25071A9-EC4F-314E-811D-7D3BDF2F243A}" srcOrd="0" destOrd="0" parTransId="{F2138A39-6FCB-9A4A-8044-AAC023CABFB2}" sibTransId="{C04CF3C1-C2A8-0C48-9D03-D46C6E505307}"/>
    <dgm:cxn modelId="{E4E4BD2B-5807-A545-B007-7C91C3DCF679}" type="presOf" srcId="{716BB21D-CA73-E54A-9EB2-0C9705CF5115}" destId="{9C4C87E5-F816-C04D-85DD-A2699F8BEABC}" srcOrd="0" destOrd="0" presId="urn:microsoft.com/office/officeart/2005/8/layout/process5"/>
    <dgm:cxn modelId="{DF451640-A178-2648-A1B3-789383B54530}" type="presOf" srcId="{529E1E44-3477-D445-BB68-C0F54BA0201E}" destId="{DC2265BD-1A30-0248-B366-D4BB5BD8700E}" srcOrd="1" destOrd="0" presId="urn:microsoft.com/office/officeart/2005/8/layout/process5"/>
    <dgm:cxn modelId="{EAE25F61-4D59-B449-BAF9-556A41001403}" type="presOf" srcId="{D25071A9-EC4F-314E-811D-7D3BDF2F243A}" destId="{1DBB69FB-5C09-D94E-AE52-0DC00509A195}" srcOrd="0" destOrd="0" presId="urn:microsoft.com/office/officeart/2005/8/layout/process5"/>
    <dgm:cxn modelId="{9805AA66-7CC2-9B4F-A65A-A15B0CCCF8A1}" type="presOf" srcId="{F3700AA3-54FB-F74C-8942-8B26C10500D8}" destId="{59447E82-0CD4-DC42-AF2C-B383676301C5}" srcOrd="0" destOrd="0" presId="urn:microsoft.com/office/officeart/2005/8/layout/process5"/>
    <dgm:cxn modelId="{D3D75774-E183-784B-91F9-981EFA74CAF4}" srcId="{22F14DCF-B72B-9947-8C75-1254C6CE0E86}" destId="{F734E5D9-5713-0C42-9DAF-3BA43677391E}" srcOrd="1" destOrd="0" parTransId="{C07B17BD-39C2-6B4C-850D-0D6B9FCE02DE}" sibTransId="{83CC5625-F183-B147-BF7D-238C3D6CE339}"/>
    <dgm:cxn modelId="{DA30C07C-311A-F940-8EF9-289574174A95}" srcId="{22F14DCF-B72B-9947-8C75-1254C6CE0E86}" destId="{F3700AA3-54FB-F74C-8942-8B26C10500D8}" srcOrd="2" destOrd="0" parTransId="{5407204D-F7EF-FF4A-9B61-B4EF623AA7B8}" sibTransId="{716BB21D-CA73-E54A-9EB2-0C9705CF5115}"/>
    <dgm:cxn modelId="{1F516F80-7AF7-4F4F-8A9C-D7ED92D8BEFF}" srcId="{22F14DCF-B72B-9947-8C75-1254C6CE0E86}" destId="{F8D50B35-2654-6A41-BA2D-B6A0D3826C9C}" srcOrd="4" destOrd="0" parTransId="{F5A2FC7F-1798-744A-8D66-945C9C19AECE}" sibTransId="{89F6A49E-25EC-4F44-B504-856EC55CA515}"/>
    <dgm:cxn modelId="{1A6DA98B-FCEB-E748-98C3-774E4F482E95}" type="presOf" srcId="{F734E5D9-5713-0C42-9DAF-3BA43677391E}" destId="{BD0EAA1D-9903-CD45-B56A-A122BE135B14}" srcOrd="0" destOrd="0" presId="urn:microsoft.com/office/officeart/2005/8/layout/process5"/>
    <dgm:cxn modelId="{892F2A8F-8765-1041-AC28-61EA8967457C}" type="presOf" srcId="{716BB21D-CA73-E54A-9EB2-0C9705CF5115}" destId="{7F70BD50-C458-0540-9283-C00E8020EF9C}" srcOrd="1" destOrd="0" presId="urn:microsoft.com/office/officeart/2005/8/layout/process5"/>
    <dgm:cxn modelId="{C6619E93-1504-824F-9491-20177428ADFF}" type="presOf" srcId="{22F14DCF-B72B-9947-8C75-1254C6CE0E86}" destId="{A62BD950-3404-0F48-8345-E6B6F6B41010}" srcOrd="0" destOrd="0" presId="urn:microsoft.com/office/officeart/2005/8/layout/process5"/>
    <dgm:cxn modelId="{64D828BA-23C7-E049-936D-CE0516BED745}" type="presOf" srcId="{66D5E879-9D57-BC46-9D79-F2A03FD48B4A}" destId="{0AAEFCF7-429F-9949-9F6C-72A0CC4C59D5}" srcOrd="0" destOrd="0" presId="urn:microsoft.com/office/officeart/2005/8/layout/process5"/>
    <dgm:cxn modelId="{E84909BF-EB3A-3442-991B-E341BC8A30A4}" type="presOf" srcId="{83CC5625-F183-B147-BF7D-238C3D6CE339}" destId="{75CB4C6A-7B24-3B40-9E11-B105A62028C4}" srcOrd="1" destOrd="0" presId="urn:microsoft.com/office/officeart/2005/8/layout/process5"/>
    <dgm:cxn modelId="{FE3C97E5-2CB5-E842-8D54-E0EB5A0A4976}" type="presOf" srcId="{C04CF3C1-C2A8-0C48-9D03-D46C6E505307}" destId="{6E223AF9-4367-8D4E-B1DC-D5751724DD86}" srcOrd="0" destOrd="0" presId="urn:microsoft.com/office/officeart/2005/8/layout/process5"/>
    <dgm:cxn modelId="{6D8770F1-10A2-0641-BD6F-226F76F888D4}" type="presOf" srcId="{529E1E44-3477-D445-BB68-C0F54BA0201E}" destId="{3C9F7109-84D2-9646-BA7B-F53B0245A1B1}" srcOrd="0" destOrd="0" presId="urn:microsoft.com/office/officeart/2005/8/layout/process5"/>
    <dgm:cxn modelId="{14A37BF8-C27E-EF44-8B73-026F2BFD3450}" srcId="{22F14DCF-B72B-9947-8C75-1254C6CE0E86}" destId="{66D5E879-9D57-BC46-9D79-F2A03FD48B4A}" srcOrd="3" destOrd="0" parTransId="{5965B6EE-2FB9-7947-8AFE-4265618780C4}" sibTransId="{529E1E44-3477-D445-BB68-C0F54BA0201E}"/>
    <dgm:cxn modelId="{A8C64A87-2638-9D4B-867D-B3421BC822A4}" type="presParOf" srcId="{A62BD950-3404-0F48-8345-E6B6F6B41010}" destId="{1DBB69FB-5C09-D94E-AE52-0DC00509A195}" srcOrd="0" destOrd="0" presId="urn:microsoft.com/office/officeart/2005/8/layout/process5"/>
    <dgm:cxn modelId="{D3328CFA-738B-9F45-B0D9-9FAA034D1859}" type="presParOf" srcId="{A62BD950-3404-0F48-8345-E6B6F6B41010}" destId="{6E223AF9-4367-8D4E-B1DC-D5751724DD86}" srcOrd="1" destOrd="0" presId="urn:microsoft.com/office/officeart/2005/8/layout/process5"/>
    <dgm:cxn modelId="{DB85BEFD-6B54-B841-91D0-9AD778DE92D6}" type="presParOf" srcId="{6E223AF9-4367-8D4E-B1DC-D5751724DD86}" destId="{10EA0C25-27E3-E04D-BBA4-D54664EECC06}" srcOrd="0" destOrd="0" presId="urn:microsoft.com/office/officeart/2005/8/layout/process5"/>
    <dgm:cxn modelId="{365CE229-2124-EC4E-9C96-67A06DB9A021}" type="presParOf" srcId="{A62BD950-3404-0F48-8345-E6B6F6B41010}" destId="{BD0EAA1D-9903-CD45-B56A-A122BE135B14}" srcOrd="2" destOrd="0" presId="urn:microsoft.com/office/officeart/2005/8/layout/process5"/>
    <dgm:cxn modelId="{27D0A375-556F-8A4F-B5E1-E1C8E6CA9555}" type="presParOf" srcId="{A62BD950-3404-0F48-8345-E6B6F6B41010}" destId="{8AC2F414-5F7D-1B4D-8991-7BF9232D17F6}" srcOrd="3" destOrd="0" presId="urn:microsoft.com/office/officeart/2005/8/layout/process5"/>
    <dgm:cxn modelId="{D20DEB81-91FD-044F-8AC0-5A362EBC95E9}" type="presParOf" srcId="{8AC2F414-5F7D-1B4D-8991-7BF9232D17F6}" destId="{75CB4C6A-7B24-3B40-9E11-B105A62028C4}" srcOrd="0" destOrd="0" presId="urn:microsoft.com/office/officeart/2005/8/layout/process5"/>
    <dgm:cxn modelId="{E30C50BA-2D9E-1E43-AC58-2DA507A39C37}" type="presParOf" srcId="{A62BD950-3404-0F48-8345-E6B6F6B41010}" destId="{59447E82-0CD4-DC42-AF2C-B383676301C5}" srcOrd="4" destOrd="0" presId="urn:microsoft.com/office/officeart/2005/8/layout/process5"/>
    <dgm:cxn modelId="{2FCE7B83-48B3-7640-BDE2-006BBF559351}" type="presParOf" srcId="{A62BD950-3404-0F48-8345-E6B6F6B41010}" destId="{9C4C87E5-F816-C04D-85DD-A2699F8BEABC}" srcOrd="5" destOrd="0" presId="urn:microsoft.com/office/officeart/2005/8/layout/process5"/>
    <dgm:cxn modelId="{F81E4E2C-EED8-3F4F-A6CF-423A7467D737}" type="presParOf" srcId="{9C4C87E5-F816-C04D-85DD-A2699F8BEABC}" destId="{7F70BD50-C458-0540-9283-C00E8020EF9C}" srcOrd="0" destOrd="0" presId="urn:microsoft.com/office/officeart/2005/8/layout/process5"/>
    <dgm:cxn modelId="{559BFE62-7A20-8A44-9D5D-291C74875A1D}" type="presParOf" srcId="{A62BD950-3404-0F48-8345-E6B6F6B41010}" destId="{0AAEFCF7-429F-9949-9F6C-72A0CC4C59D5}" srcOrd="6" destOrd="0" presId="urn:microsoft.com/office/officeart/2005/8/layout/process5"/>
    <dgm:cxn modelId="{D87A0B18-4FE5-1146-A8F9-CAA205ABDA11}" type="presParOf" srcId="{A62BD950-3404-0F48-8345-E6B6F6B41010}" destId="{3C9F7109-84D2-9646-BA7B-F53B0245A1B1}" srcOrd="7" destOrd="0" presId="urn:microsoft.com/office/officeart/2005/8/layout/process5"/>
    <dgm:cxn modelId="{C2B31447-22FB-D745-B3AA-5DB99E66CF6B}" type="presParOf" srcId="{3C9F7109-84D2-9646-BA7B-F53B0245A1B1}" destId="{DC2265BD-1A30-0248-B366-D4BB5BD8700E}" srcOrd="0" destOrd="0" presId="urn:microsoft.com/office/officeart/2005/8/layout/process5"/>
    <dgm:cxn modelId="{A98200B7-B718-F34A-9C22-F7898B811373}" type="presParOf" srcId="{A62BD950-3404-0F48-8345-E6B6F6B41010}" destId="{4D189E78-B411-3640-9C11-15E057EBC69C}"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B69FB-5C09-D94E-AE52-0DC00509A195}">
      <dsp:nvSpPr>
        <dsp:cNvPr id="0" name=""/>
        <dsp:cNvSpPr/>
      </dsp:nvSpPr>
      <dsp:spPr>
        <a:xfrm>
          <a:off x="338983" y="434488"/>
          <a:ext cx="2821907" cy="1693144"/>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25000"/>
            </a:lnSpc>
            <a:spcBef>
              <a:spcPts val="0"/>
            </a:spcBef>
            <a:spcAft>
              <a:spcPts val="0"/>
            </a:spcAft>
            <a:buNone/>
          </a:pPr>
          <a:r>
            <a:rPr lang="en-US" sz="1600" kern="1200" dirty="0">
              <a:latin typeface="Helvetica Light" panose="020B0403020202020204" pitchFamily="34" charset="0"/>
            </a:rPr>
            <a:t>Plaintext commands are sent over tamper-monitored connection</a:t>
          </a:r>
          <a:endParaRPr lang="en-US" sz="1600" b="0" i="0" kern="1200" dirty="0">
            <a:latin typeface="Helvetica Light" panose="020B0403020202020204" pitchFamily="34" charset="0"/>
          </a:endParaRPr>
        </a:p>
      </dsp:txBody>
      <dsp:txXfrm>
        <a:off x="388573" y="484078"/>
        <a:ext cx="2722727" cy="1593964"/>
      </dsp:txXfrm>
    </dsp:sp>
    <dsp:sp modelId="{6E223AF9-4367-8D4E-B1DC-D5751724DD86}">
      <dsp:nvSpPr>
        <dsp:cNvPr id="0" name=""/>
        <dsp:cNvSpPr/>
      </dsp:nvSpPr>
      <dsp:spPr>
        <a:xfrm rot="9184">
          <a:off x="3385024" y="936233"/>
          <a:ext cx="539962" cy="69983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125000"/>
            </a:lnSpc>
            <a:spcBef>
              <a:spcPts val="0"/>
            </a:spcBef>
            <a:spcAft>
              <a:spcPts val="0"/>
            </a:spcAft>
            <a:buNone/>
          </a:pPr>
          <a:endParaRPr lang="en-US" sz="1200" b="0" i="0" kern="1200" dirty="0">
            <a:latin typeface="Helvetica Light" panose="020B0403020202020204" pitchFamily="34" charset="0"/>
          </a:endParaRPr>
        </a:p>
      </dsp:txBody>
      <dsp:txXfrm>
        <a:off x="3385024" y="1075983"/>
        <a:ext cx="377973" cy="419900"/>
      </dsp:txXfrm>
    </dsp:sp>
    <dsp:sp modelId="{BD0EAA1D-9903-CD45-B56A-A122BE135B14}">
      <dsp:nvSpPr>
        <dsp:cNvPr id="0" name=""/>
        <dsp:cNvSpPr/>
      </dsp:nvSpPr>
      <dsp:spPr>
        <a:xfrm>
          <a:off x="4179684" y="444748"/>
          <a:ext cx="2821907" cy="169314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25000"/>
            </a:lnSpc>
            <a:spcBef>
              <a:spcPts val="0"/>
            </a:spcBef>
            <a:spcAft>
              <a:spcPts val="0"/>
            </a:spcAft>
            <a:buNone/>
          </a:pPr>
          <a:r>
            <a:rPr lang="en-US" sz="1600" kern="1200" dirty="0">
              <a:latin typeface="Helvetica Light" panose="020B0403020202020204" pitchFamily="34" charset="0"/>
            </a:rPr>
            <a:t>Commands are encapsulated, modified and encrypted with unique key from OTP; key index is advanced </a:t>
          </a:r>
          <a:endParaRPr lang="en-US" sz="1600" b="0" i="0" kern="1200" dirty="0">
            <a:latin typeface="Helvetica Light" panose="020B0403020202020204" pitchFamily="34" charset="0"/>
          </a:endParaRPr>
        </a:p>
      </dsp:txBody>
      <dsp:txXfrm>
        <a:off x="4229274" y="494338"/>
        <a:ext cx="2722727" cy="1593964"/>
      </dsp:txXfrm>
    </dsp:sp>
    <dsp:sp modelId="{8AC2F414-5F7D-1B4D-8991-7BF9232D17F6}">
      <dsp:nvSpPr>
        <dsp:cNvPr id="0" name=""/>
        <dsp:cNvSpPr/>
      </dsp:nvSpPr>
      <dsp:spPr>
        <a:xfrm rot="1349240">
          <a:off x="7164850" y="1690856"/>
          <a:ext cx="472511" cy="69983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125000"/>
            </a:lnSpc>
            <a:spcBef>
              <a:spcPts val="0"/>
            </a:spcBef>
            <a:spcAft>
              <a:spcPts val="0"/>
            </a:spcAft>
            <a:buNone/>
          </a:pPr>
          <a:endParaRPr lang="en-US" sz="1200" b="0" i="0" kern="1200" dirty="0">
            <a:latin typeface="Helvetica Light" panose="020B0403020202020204" pitchFamily="34" charset="0"/>
          </a:endParaRPr>
        </a:p>
      </dsp:txBody>
      <dsp:txXfrm>
        <a:off x="7170239" y="1803713"/>
        <a:ext cx="330758" cy="419900"/>
      </dsp:txXfrm>
    </dsp:sp>
    <dsp:sp modelId="{59447E82-0CD4-DC42-AF2C-B383676301C5}">
      <dsp:nvSpPr>
        <dsp:cNvPr id="0" name=""/>
        <dsp:cNvSpPr/>
      </dsp:nvSpPr>
      <dsp:spPr>
        <a:xfrm>
          <a:off x="7825334" y="1953881"/>
          <a:ext cx="2821907" cy="1693144"/>
        </a:xfrm>
        <a:prstGeom prst="roundRect">
          <a:avLst>
            <a:gd name="adj" fmla="val 10000"/>
          </a:avLst>
        </a:prstGeom>
        <a:solidFill>
          <a:schemeClr val="lt1"/>
        </a:solidFill>
        <a:ln w="50800" cap="flat" cmpd="sng" algn="ctr">
          <a:solidFill>
            <a:schemeClr val="dk1"/>
          </a:solidFill>
          <a:prstDash val="sysDash"/>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125000"/>
            </a:lnSpc>
            <a:spcBef>
              <a:spcPts val="0"/>
            </a:spcBef>
            <a:spcAft>
              <a:spcPts val="0"/>
            </a:spcAft>
            <a:buNone/>
          </a:pPr>
          <a:r>
            <a:rPr lang="en-US" sz="1600" kern="1200" dirty="0">
              <a:latin typeface="Helvetica Light" panose="020B0403020202020204" pitchFamily="34" charset="0"/>
            </a:rPr>
            <a:t>Commands traverse networks </a:t>
          </a:r>
          <a:r>
            <a:rPr lang="en-US" sz="1600" b="1" i="0" kern="1200" dirty="0">
              <a:latin typeface="Helvetica" pitchFamily="2" charset="0"/>
            </a:rPr>
            <a:t>using existing topology</a:t>
          </a:r>
          <a:r>
            <a:rPr lang="en-US" sz="1600" kern="1200" dirty="0">
              <a:latin typeface="Helvetica Light" panose="020B0403020202020204" pitchFamily="34" charset="0"/>
            </a:rPr>
            <a:t>, cryptographically isolated from other “internet” traffic</a:t>
          </a:r>
          <a:endParaRPr lang="en-US" sz="1600" b="0" i="0" kern="1200" dirty="0">
            <a:latin typeface="Helvetica Light" panose="020B0403020202020204" pitchFamily="34" charset="0"/>
          </a:endParaRPr>
        </a:p>
      </dsp:txBody>
      <dsp:txXfrm>
        <a:off x="7874924" y="2003471"/>
        <a:ext cx="2722727" cy="1593964"/>
      </dsp:txXfrm>
    </dsp:sp>
    <dsp:sp modelId="{9C4C87E5-F816-C04D-85DD-A2699F8BEABC}">
      <dsp:nvSpPr>
        <dsp:cNvPr id="0" name=""/>
        <dsp:cNvSpPr/>
      </dsp:nvSpPr>
      <dsp:spPr>
        <a:xfrm rot="9473525">
          <a:off x="7168533" y="3191521"/>
          <a:ext cx="487308" cy="69983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125000"/>
            </a:lnSpc>
            <a:spcBef>
              <a:spcPts val="0"/>
            </a:spcBef>
            <a:spcAft>
              <a:spcPts val="0"/>
            </a:spcAft>
            <a:buNone/>
          </a:pPr>
          <a:endParaRPr lang="en-US" sz="1200" b="0" i="0" kern="1200" dirty="0">
            <a:latin typeface="Helvetica Light" panose="020B0403020202020204" pitchFamily="34" charset="0"/>
          </a:endParaRPr>
        </a:p>
      </dsp:txBody>
      <dsp:txXfrm rot="10800000">
        <a:off x="7309351" y="3303977"/>
        <a:ext cx="341116" cy="419900"/>
      </dsp:txXfrm>
    </dsp:sp>
    <dsp:sp modelId="{0AAEFCF7-429F-9949-9F6C-72A0CC4C59D5}">
      <dsp:nvSpPr>
        <dsp:cNvPr id="0" name=""/>
        <dsp:cNvSpPr/>
      </dsp:nvSpPr>
      <dsp:spPr>
        <a:xfrm>
          <a:off x="4151577" y="3446230"/>
          <a:ext cx="2821907" cy="1693144"/>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25000"/>
            </a:lnSpc>
            <a:spcBef>
              <a:spcPts val="0"/>
            </a:spcBef>
            <a:spcAft>
              <a:spcPts val="0"/>
            </a:spcAft>
            <a:buNone/>
          </a:pPr>
          <a:r>
            <a:rPr lang="en-US" sz="1600" kern="1200" dirty="0">
              <a:latin typeface="Helvetica Light" panose="020B0403020202020204" pitchFamily="34" charset="0"/>
            </a:rPr>
            <a:t>Ciphertext commands are extracted from common traffic, authenticated and decoded; key index is updated, key is destroyed</a:t>
          </a:r>
          <a:endParaRPr lang="en-US" sz="1600" b="0" i="0" kern="1200" dirty="0">
            <a:latin typeface="Helvetica Light" panose="020B0403020202020204" pitchFamily="34" charset="0"/>
          </a:endParaRPr>
        </a:p>
      </dsp:txBody>
      <dsp:txXfrm>
        <a:off x="4201167" y="3495820"/>
        <a:ext cx="2722727" cy="1593964"/>
      </dsp:txXfrm>
    </dsp:sp>
    <dsp:sp modelId="{3C9F7109-84D2-9646-BA7B-F53B0245A1B1}">
      <dsp:nvSpPr>
        <dsp:cNvPr id="0" name=""/>
        <dsp:cNvSpPr/>
      </dsp:nvSpPr>
      <dsp:spPr>
        <a:xfrm rot="10800000">
          <a:off x="3408562" y="3942886"/>
          <a:ext cx="525064" cy="69983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125000"/>
            </a:lnSpc>
            <a:spcBef>
              <a:spcPts val="0"/>
            </a:spcBef>
            <a:spcAft>
              <a:spcPts val="0"/>
            </a:spcAft>
            <a:buNone/>
          </a:pPr>
          <a:endParaRPr lang="en-US" sz="1200" b="0" i="0" kern="1200" dirty="0">
            <a:latin typeface="Helvetica Light" panose="020B0403020202020204" pitchFamily="34" charset="0"/>
          </a:endParaRPr>
        </a:p>
      </dsp:txBody>
      <dsp:txXfrm rot="10800000">
        <a:off x="3566081" y="4082852"/>
        <a:ext cx="367545" cy="419900"/>
      </dsp:txXfrm>
    </dsp:sp>
    <dsp:sp modelId="{4D189E78-B411-3640-9C11-15E057EBC69C}">
      <dsp:nvSpPr>
        <dsp:cNvPr id="0" name=""/>
        <dsp:cNvSpPr/>
      </dsp:nvSpPr>
      <dsp:spPr>
        <a:xfrm>
          <a:off x="338983" y="3446230"/>
          <a:ext cx="2821907" cy="1693144"/>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25000"/>
            </a:lnSpc>
            <a:spcBef>
              <a:spcPts val="0"/>
            </a:spcBef>
            <a:spcAft>
              <a:spcPts val="0"/>
            </a:spcAft>
            <a:buNone/>
          </a:pPr>
          <a:r>
            <a:rPr lang="en-US" sz="1600" kern="1200" dirty="0">
              <a:latin typeface="Helvetica Light" panose="020B0403020202020204" pitchFamily="34" charset="0"/>
            </a:rPr>
            <a:t>Plaintext commands are received over tamper-monitored connection</a:t>
          </a:r>
          <a:endParaRPr lang="en-US" sz="1600" b="0" i="0" kern="1200" dirty="0">
            <a:latin typeface="Helvetica Light" panose="020B0403020202020204" pitchFamily="34" charset="0"/>
          </a:endParaRPr>
        </a:p>
      </dsp:txBody>
      <dsp:txXfrm>
        <a:off x="388573" y="3495820"/>
        <a:ext cx="2722727" cy="15939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9C7E40-037B-F44A-B876-EEA3400250AC}"/>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r>
              <a:rPr lang="en-US"/>
              <a:t>Keyspace Technology Overview
</a:t>
            </a:r>
            <a:endParaRPr lang="en-US" dirty="0"/>
          </a:p>
        </p:txBody>
      </p:sp>
      <p:sp>
        <p:nvSpPr>
          <p:cNvPr id="3" name="Date Placeholder 2">
            <a:extLst>
              <a:ext uri="{FF2B5EF4-FFF2-40B4-BE49-F238E27FC236}">
                <a16:creationId xmlns:a16="http://schemas.microsoft.com/office/drawing/2014/main" id="{0B99CC1C-1C25-BF4A-9D22-4FA2370E8E5F}"/>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15C64E96-773D-5A46-A4C5-916CADEEEC11}" type="datetime1">
              <a:rPr lang="en-US" smtClean="0"/>
              <a:t>1/28/26</a:t>
            </a:fld>
            <a:endParaRPr lang="en-US" dirty="0"/>
          </a:p>
        </p:txBody>
      </p:sp>
      <p:sp>
        <p:nvSpPr>
          <p:cNvPr id="4" name="Footer Placeholder 3">
            <a:extLst>
              <a:ext uri="{FF2B5EF4-FFF2-40B4-BE49-F238E27FC236}">
                <a16:creationId xmlns:a16="http://schemas.microsoft.com/office/drawing/2014/main" id="{3FA34CA8-2486-7442-851B-D6F777461A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Blueskytec America Inc. | engage@blueskytec.us</a:t>
            </a:r>
            <a:endParaRPr lang="en-US" dirty="0"/>
          </a:p>
        </p:txBody>
      </p:sp>
      <p:sp>
        <p:nvSpPr>
          <p:cNvPr id="5" name="Slide Number Placeholder 4">
            <a:extLst>
              <a:ext uri="{FF2B5EF4-FFF2-40B4-BE49-F238E27FC236}">
                <a16:creationId xmlns:a16="http://schemas.microsoft.com/office/drawing/2014/main" id="{92682E79-6096-CF49-A7EB-3EB262496E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5E58D2-E8FC-064E-9B3D-FA7E3CACB4E6}" type="slidenum">
              <a:rPr lang="en-US" smtClean="0"/>
              <a:t>‹#›</a:t>
            </a:fld>
            <a:endParaRPr lang="en-US" dirty="0"/>
          </a:p>
        </p:txBody>
      </p:sp>
    </p:spTree>
    <p:extLst>
      <p:ext uri="{BB962C8B-B14F-4D97-AF65-F5344CB8AC3E}">
        <p14:creationId xmlns:p14="http://schemas.microsoft.com/office/powerpoint/2010/main" val="78118991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70344"/>
          </a:xfrm>
          <a:prstGeom prst="rect">
            <a:avLst/>
          </a:prstGeom>
        </p:spPr>
        <p:txBody>
          <a:bodyPr vert="horz" lIns="91440" tIns="45720" rIns="91440" bIns="45720" rtlCol="0"/>
          <a:lstStyle>
            <a:lvl1pPr algn="l">
              <a:defRPr sz="800"/>
            </a:lvl1pPr>
          </a:lstStyle>
          <a:p>
            <a:r>
              <a:rPr lang="en-US"/>
              <a:t>Keyspace Technology Overview
</a:t>
            </a:r>
            <a:endParaRPr lang="en-US" dirty="0"/>
          </a:p>
        </p:txBody>
      </p:sp>
      <p:sp>
        <p:nvSpPr>
          <p:cNvPr id="3" name="Date Placeholder 2"/>
          <p:cNvSpPr>
            <a:spLocks noGrp="1"/>
          </p:cNvSpPr>
          <p:nvPr>
            <p:ph type="dt" idx="1"/>
          </p:nvPr>
        </p:nvSpPr>
        <p:spPr>
          <a:xfrm>
            <a:off x="3884613" y="0"/>
            <a:ext cx="2971800" cy="270344"/>
          </a:xfrm>
          <a:prstGeom prst="rect">
            <a:avLst/>
          </a:prstGeom>
        </p:spPr>
        <p:txBody>
          <a:bodyPr vert="horz" lIns="91440" tIns="45720" rIns="91440" bIns="45720" rtlCol="0"/>
          <a:lstStyle>
            <a:lvl1pPr algn="r">
              <a:defRPr sz="800"/>
            </a:lvl1pPr>
          </a:lstStyle>
          <a:p>
            <a:fld id="{A1456A56-236E-0241-ABD7-DDBB89C6D5FF}" type="datetime1">
              <a:rPr lang="en-US" smtClean="0"/>
              <a:t>1/28/26</a:t>
            </a:fld>
            <a:endParaRPr lang="en-US" dirty="0"/>
          </a:p>
        </p:txBody>
      </p:sp>
      <p:sp>
        <p:nvSpPr>
          <p:cNvPr id="4" name="Slide Image Placeholder 3"/>
          <p:cNvSpPr>
            <a:spLocks noGrp="1" noRot="1" noChangeAspect="1"/>
          </p:cNvSpPr>
          <p:nvPr>
            <p:ph type="sldImg" idx="2"/>
          </p:nvPr>
        </p:nvSpPr>
        <p:spPr>
          <a:xfrm>
            <a:off x="230188" y="446088"/>
            <a:ext cx="6432550" cy="3619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28601" y="4177915"/>
            <a:ext cx="6434593" cy="45128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3461"/>
            <a:ext cx="2971800" cy="340539"/>
          </a:xfrm>
          <a:prstGeom prst="rect">
            <a:avLst/>
          </a:prstGeom>
        </p:spPr>
        <p:txBody>
          <a:bodyPr vert="horz" lIns="91440" tIns="45720" rIns="91440" bIns="45720" rtlCol="0" anchor="t"/>
          <a:lstStyle>
            <a:lvl1pPr algn="l">
              <a:defRPr sz="800"/>
            </a:lvl1pPr>
          </a:lstStyle>
          <a:p>
            <a:r>
              <a:rPr lang="en-US"/>
              <a:t>Blueskytec America Inc. | engage@blueskytec.us</a:t>
            </a:r>
            <a:endParaRPr lang="en-US" dirty="0"/>
          </a:p>
        </p:txBody>
      </p:sp>
      <p:sp>
        <p:nvSpPr>
          <p:cNvPr id="7" name="Slide Number Placeholder 6"/>
          <p:cNvSpPr>
            <a:spLocks noGrp="1"/>
          </p:cNvSpPr>
          <p:nvPr>
            <p:ph type="sldNum" sz="quarter" idx="5"/>
          </p:nvPr>
        </p:nvSpPr>
        <p:spPr>
          <a:xfrm>
            <a:off x="3884613" y="8803461"/>
            <a:ext cx="2971800" cy="340539"/>
          </a:xfrm>
          <a:prstGeom prst="rect">
            <a:avLst/>
          </a:prstGeom>
        </p:spPr>
        <p:txBody>
          <a:bodyPr vert="horz" lIns="91440" tIns="45720" rIns="91440" bIns="45720" rtlCol="0" anchor="t"/>
          <a:lstStyle>
            <a:lvl1pPr algn="r">
              <a:defRPr sz="800"/>
            </a:lvl1pPr>
          </a:lstStyle>
          <a:p>
            <a:fld id="{D99DC8D0-B834-C84A-8B19-3FFAD87EB989}" type="slidenum">
              <a:rPr lang="en-US" smtClean="0"/>
              <a:pPr/>
              <a:t>‹#›</a:t>
            </a:fld>
            <a:endParaRPr lang="en-US" dirty="0"/>
          </a:p>
        </p:txBody>
      </p:sp>
    </p:spTree>
    <p:extLst>
      <p:ext uri="{BB962C8B-B14F-4D97-AF65-F5344CB8AC3E}">
        <p14:creationId xmlns:p14="http://schemas.microsoft.com/office/powerpoint/2010/main" val="1576485085"/>
      </p:ext>
    </p:extLst>
  </p:cSld>
  <p:clrMap bg1="lt1" tx1="dk1" bg2="lt2" tx2="dk2" accent1="accent1" accent2="accent2" accent3="accent3" accent4="accent4" accent5="accent5" accent6="accent6" hlink="hlink" folHlink="folHlink"/>
  <p:hf/>
  <p:notesStyle>
    <a:lvl1pPr marL="0" algn="l" defTabSz="914400" rtl="0" eaLnBrk="1" latinLnBrk="0" hangingPunct="1">
      <a:spcBef>
        <a:spcPts val="0"/>
      </a:spcBef>
      <a:spcAft>
        <a:spcPts val="600"/>
      </a:spcAft>
      <a:defRPr sz="1000" kern="1200">
        <a:solidFill>
          <a:schemeClr val="tx1"/>
        </a:solidFill>
        <a:latin typeface="+mn-lt"/>
        <a:ea typeface="+mn-ea"/>
        <a:cs typeface="+mn-cs"/>
      </a:defRPr>
    </a:lvl1pPr>
    <a:lvl2pPr marL="457200" algn="l" defTabSz="914400" rtl="0" eaLnBrk="1" latinLnBrk="0" hangingPunct="1">
      <a:spcBef>
        <a:spcPts val="0"/>
      </a:spcBef>
      <a:spcAft>
        <a:spcPts val="600"/>
      </a:spcAft>
      <a:defRPr sz="1000" kern="1200">
        <a:solidFill>
          <a:schemeClr val="tx1"/>
        </a:solidFill>
        <a:latin typeface="+mn-lt"/>
        <a:ea typeface="+mn-ea"/>
        <a:cs typeface="+mn-cs"/>
      </a:defRPr>
    </a:lvl2pPr>
    <a:lvl3pPr marL="914400" algn="l" defTabSz="914400" rtl="0" eaLnBrk="1" latinLnBrk="0" hangingPunct="1">
      <a:spcBef>
        <a:spcPts val="0"/>
      </a:spcBef>
      <a:spcAft>
        <a:spcPts val="600"/>
      </a:spcAft>
      <a:defRPr sz="1000" kern="1200">
        <a:solidFill>
          <a:schemeClr val="tx1"/>
        </a:solidFill>
        <a:latin typeface="+mn-lt"/>
        <a:ea typeface="+mn-ea"/>
        <a:cs typeface="+mn-cs"/>
      </a:defRPr>
    </a:lvl3pPr>
    <a:lvl4pPr marL="1371600" algn="l" defTabSz="914400" rtl="0" eaLnBrk="1" latinLnBrk="0" hangingPunct="1">
      <a:spcBef>
        <a:spcPts val="0"/>
      </a:spcBef>
      <a:spcAft>
        <a:spcPts val="600"/>
      </a:spcAft>
      <a:defRPr sz="1000" kern="1200">
        <a:solidFill>
          <a:schemeClr val="tx1"/>
        </a:solidFill>
        <a:latin typeface="+mn-lt"/>
        <a:ea typeface="+mn-ea"/>
        <a:cs typeface="+mn-cs"/>
      </a:defRPr>
    </a:lvl4pPr>
    <a:lvl5pPr marL="1828800" algn="l" defTabSz="914400" rtl="0" eaLnBrk="1" latinLnBrk="0" hangingPunct="1">
      <a:spcBef>
        <a:spcPts val="0"/>
      </a:spcBef>
      <a:spcAft>
        <a:spcPts val="60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8" y="446088"/>
            <a:ext cx="6432550" cy="3619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9DC8D0-B834-C84A-8B19-3FFAD87EB989}" type="slidenum">
              <a:rPr lang="en-US" smtClean="0"/>
              <a:pPr/>
              <a:t>1</a:t>
            </a:fld>
            <a:endParaRPr lang="en-US" dirty="0"/>
          </a:p>
        </p:txBody>
      </p:sp>
      <p:sp>
        <p:nvSpPr>
          <p:cNvPr id="5" name="Date Placeholder 4">
            <a:extLst>
              <a:ext uri="{FF2B5EF4-FFF2-40B4-BE49-F238E27FC236}">
                <a16:creationId xmlns:a16="http://schemas.microsoft.com/office/drawing/2014/main" id="{6716DC95-85E8-F046-93BF-27737C20565A}"/>
              </a:ext>
            </a:extLst>
          </p:cNvPr>
          <p:cNvSpPr>
            <a:spLocks noGrp="1"/>
          </p:cNvSpPr>
          <p:nvPr>
            <p:ph type="dt" idx="1"/>
          </p:nvPr>
        </p:nvSpPr>
        <p:spPr/>
        <p:txBody>
          <a:bodyPr/>
          <a:lstStyle/>
          <a:p>
            <a:fld id="{28CF97C3-E401-1143-A86C-F5186E3E5698}" type="datetime1">
              <a:rPr lang="en-US" smtClean="0"/>
              <a:t>1/28/26</a:t>
            </a:fld>
            <a:endParaRPr lang="en-US" dirty="0"/>
          </a:p>
        </p:txBody>
      </p:sp>
      <p:sp>
        <p:nvSpPr>
          <p:cNvPr id="6" name="Footer Placeholder 5">
            <a:extLst>
              <a:ext uri="{FF2B5EF4-FFF2-40B4-BE49-F238E27FC236}">
                <a16:creationId xmlns:a16="http://schemas.microsoft.com/office/drawing/2014/main" id="{E6000A30-9D27-3441-BC00-29C465D14434}"/>
              </a:ext>
            </a:extLst>
          </p:cNvPr>
          <p:cNvSpPr>
            <a:spLocks noGrp="1"/>
          </p:cNvSpPr>
          <p:nvPr>
            <p:ph type="ftr" sz="quarter" idx="4"/>
          </p:nvPr>
        </p:nvSpPr>
        <p:spPr/>
        <p:txBody>
          <a:bodyPr/>
          <a:lstStyle/>
          <a:p>
            <a:r>
              <a:rPr lang="en-US"/>
              <a:t>Blueskytec America Inc. | engage@blueskytec.us</a:t>
            </a:r>
            <a:endParaRPr lang="en-US" dirty="0"/>
          </a:p>
        </p:txBody>
      </p:sp>
      <p:sp>
        <p:nvSpPr>
          <p:cNvPr id="7" name="Header Placeholder 6">
            <a:extLst>
              <a:ext uri="{FF2B5EF4-FFF2-40B4-BE49-F238E27FC236}">
                <a16:creationId xmlns:a16="http://schemas.microsoft.com/office/drawing/2014/main" id="{25CD65EA-5CA6-714F-9AA5-313F0FA01C5A}"/>
              </a:ext>
            </a:extLst>
          </p:cNvPr>
          <p:cNvSpPr>
            <a:spLocks noGrp="1"/>
          </p:cNvSpPr>
          <p:nvPr>
            <p:ph type="hdr" sz="quarter"/>
          </p:nvPr>
        </p:nvSpPr>
        <p:spPr/>
        <p:txBody>
          <a:bodyPr/>
          <a:lstStyle/>
          <a:p>
            <a:r>
              <a:rPr lang="en-US"/>
              <a:t>Keyspace Technology Overview
</a:t>
            </a:r>
            <a:endParaRPr lang="en-US" dirty="0"/>
          </a:p>
        </p:txBody>
      </p:sp>
    </p:spTree>
    <p:extLst>
      <p:ext uri="{BB962C8B-B14F-4D97-AF65-F5344CB8AC3E}">
        <p14:creationId xmlns:p14="http://schemas.microsoft.com/office/powerpoint/2010/main" val="101870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EA6B6-3B94-0BD2-1B57-14DCBC5D7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6D4AE-BE01-A398-9E3D-82DA6677D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055F3-77BC-CBA0-BCE5-3E6FB6A4FD72}"/>
              </a:ext>
            </a:extLst>
          </p:cNvPr>
          <p:cNvSpPr>
            <a:spLocks noGrp="1"/>
          </p:cNvSpPr>
          <p:nvPr>
            <p:ph type="body" idx="1"/>
          </p:nvPr>
        </p:nvSpPr>
        <p:spPr/>
        <p:txBody>
          <a:bodyPr vert="horz" lIns="91440" tIns="45720" rIns="91440" bIns="45720" numCol="2" spcCol="182880" rtlCol="0"/>
          <a:lstStyle/>
          <a:p>
            <a:r>
              <a:rPr lang="en-US" sz="800" dirty="0">
                <a:solidFill>
                  <a:srgbClr val="000000"/>
                </a:solidFill>
                <a:latin typeface="Aptos" panose="020B0004020202020204" pitchFamily="34" charset="0"/>
              </a:rPr>
              <a:t>Unlike software tools, KST provides protection even if the environment is already compromised. Even after an attacker gains access to an unprotected system, KST would refuse to allow altered or malicious commands. </a:t>
            </a:r>
          </a:p>
          <a:p>
            <a:r>
              <a:rPr lang="en-US" sz="800" dirty="0">
                <a:solidFill>
                  <a:srgbClr val="000000"/>
                </a:solidFill>
                <a:latin typeface="Aptos" panose="020B0004020202020204" pitchFamily="34" charset="0"/>
              </a:rPr>
              <a:t>This shifts the entire defensive model: we no longer need to pursue perfection at keeping attackers out (not achievable)—we only need to ensure they cannot misuse control systems once inside.</a:t>
            </a:r>
          </a:p>
        </p:txBody>
      </p:sp>
      <p:sp>
        <p:nvSpPr>
          <p:cNvPr id="4" name="Header Placeholder 3">
            <a:extLst>
              <a:ext uri="{FF2B5EF4-FFF2-40B4-BE49-F238E27FC236}">
                <a16:creationId xmlns:a16="http://schemas.microsoft.com/office/drawing/2014/main" id="{7A5B7C31-CA78-102B-5C8F-ECDAAFB11C2E}"/>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D6690AB6-AD00-8EE7-69FB-8D85004E746B}"/>
              </a:ext>
            </a:extLst>
          </p:cNvPr>
          <p:cNvSpPr>
            <a:spLocks noGrp="1"/>
          </p:cNvSpPr>
          <p:nvPr>
            <p:ph type="dt" idx="1"/>
          </p:nvPr>
        </p:nvSpPr>
        <p:spPr/>
        <p:txBody>
          <a:bodyPr/>
          <a:lstStyle/>
          <a:p>
            <a:fld id="{683C38C0-9FBF-E94D-B51B-D1FB76054FA3}" type="datetime1">
              <a:rPr lang="en-US" smtClean="0"/>
              <a:t>1/28/26</a:t>
            </a:fld>
            <a:endParaRPr lang="en-US" dirty="0"/>
          </a:p>
        </p:txBody>
      </p:sp>
      <p:sp>
        <p:nvSpPr>
          <p:cNvPr id="6" name="Footer Placeholder 5">
            <a:extLst>
              <a:ext uri="{FF2B5EF4-FFF2-40B4-BE49-F238E27FC236}">
                <a16:creationId xmlns:a16="http://schemas.microsoft.com/office/drawing/2014/main" id="{543B3AC2-4B94-97D9-85F2-E72AA24C7277}"/>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65852A0C-6F03-4B21-6100-57E627CAA3B8}"/>
              </a:ext>
            </a:extLst>
          </p:cNvPr>
          <p:cNvSpPr>
            <a:spLocks noGrp="1"/>
          </p:cNvSpPr>
          <p:nvPr>
            <p:ph type="sldNum" sz="quarter" idx="5"/>
          </p:nvPr>
        </p:nvSpPr>
        <p:spPr/>
        <p:txBody>
          <a:bodyPr/>
          <a:lstStyle/>
          <a:p>
            <a:fld id="{D99DC8D0-B834-C84A-8B19-3FFAD87EB989}" type="slidenum">
              <a:rPr lang="en-US" smtClean="0"/>
              <a:pPr/>
              <a:t>10</a:t>
            </a:fld>
            <a:endParaRPr lang="en-US" dirty="0"/>
          </a:p>
        </p:txBody>
      </p:sp>
    </p:spTree>
    <p:extLst>
      <p:ext uri="{BB962C8B-B14F-4D97-AF65-F5344CB8AC3E}">
        <p14:creationId xmlns:p14="http://schemas.microsoft.com/office/powerpoint/2010/main" val="184332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42CCE-C16D-8F45-A85A-91F27E72F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DCBA6-220E-F7F5-AACB-EF97872DB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1C68D-1481-A1E4-7B08-27B48A263EAC}"/>
              </a:ext>
            </a:extLst>
          </p:cNvPr>
          <p:cNvSpPr>
            <a:spLocks noGrp="1"/>
          </p:cNvSpPr>
          <p:nvPr>
            <p:ph type="body" idx="1"/>
          </p:nvPr>
        </p:nvSpPr>
        <p:spPr/>
        <p:txBody>
          <a:bodyPr vert="horz" lIns="91440" tIns="45720" rIns="91440" bIns="45720" numCol="2" spcCol="182880" rtlCol="0"/>
          <a:lstStyle/>
          <a:p>
            <a:r>
              <a:rPr lang="en-US" sz="800" dirty="0">
                <a:solidFill>
                  <a:srgbClr val="000000"/>
                </a:solidFill>
                <a:latin typeface="Aptos" panose="020B0004020202020204" pitchFamily="34" charset="0"/>
              </a:rPr>
              <a:t>https://blueskytec.us/news/u-s-navy-testing-demonstrates-keyspace-technology-performance/</a:t>
            </a:r>
          </a:p>
        </p:txBody>
      </p:sp>
      <p:sp>
        <p:nvSpPr>
          <p:cNvPr id="4" name="Header Placeholder 3">
            <a:extLst>
              <a:ext uri="{FF2B5EF4-FFF2-40B4-BE49-F238E27FC236}">
                <a16:creationId xmlns:a16="http://schemas.microsoft.com/office/drawing/2014/main" id="{55006B3D-9B21-EF5E-5B2E-3C73D2DB1FF4}"/>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A4136CFD-08C3-685D-376C-AB0ECD998F0B}"/>
              </a:ext>
            </a:extLst>
          </p:cNvPr>
          <p:cNvSpPr>
            <a:spLocks noGrp="1"/>
          </p:cNvSpPr>
          <p:nvPr>
            <p:ph type="dt" idx="1"/>
          </p:nvPr>
        </p:nvSpPr>
        <p:spPr/>
        <p:txBody>
          <a:bodyPr/>
          <a:lstStyle/>
          <a:p>
            <a:fld id="{E5C96DF5-5644-324E-B0F6-6D318A4F3A84}" type="datetime1">
              <a:rPr lang="en-US" smtClean="0"/>
              <a:t>1/28/26</a:t>
            </a:fld>
            <a:endParaRPr lang="en-US" dirty="0"/>
          </a:p>
        </p:txBody>
      </p:sp>
      <p:sp>
        <p:nvSpPr>
          <p:cNvPr id="6" name="Footer Placeholder 5">
            <a:extLst>
              <a:ext uri="{FF2B5EF4-FFF2-40B4-BE49-F238E27FC236}">
                <a16:creationId xmlns:a16="http://schemas.microsoft.com/office/drawing/2014/main" id="{A8C72A01-08CB-E8D7-B175-EF1B6FC8F6FC}"/>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EE2ABDA0-B21B-200E-F346-1CBBE7524AE3}"/>
              </a:ext>
            </a:extLst>
          </p:cNvPr>
          <p:cNvSpPr>
            <a:spLocks noGrp="1"/>
          </p:cNvSpPr>
          <p:nvPr>
            <p:ph type="sldNum" sz="quarter" idx="5"/>
          </p:nvPr>
        </p:nvSpPr>
        <p:spPr/>
        <p:txBody>
          <a:bodyPr/>
          <a:lstStyle/>
          <a:p>
            <a:fld id="{D99DC8D0-B834-C84A-8B19-3FFAD87EB989}" type="slidenum">
              <a:rPr lang="en-US" smtClean="0"/>
              <a:pPr/>
              <a:t>11</a:t>
            </a:fld>
            <a:endParaRPr lang="en-US" dirty="0"/>
          </a:p>
        </p:txBody>
      </p:sp>
    </p:spTree>
    <p:extLst>
      <p:ext uri="{BB962C8B-B14F-4D97-AF65-F5344CB8AC3E}">
        <p14:creationId xmlns:p14="http://schemas.microsoft.com/office/powerpoint/2010/main" val="6026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7B20D-F0CC-0CD1-689D-7F0FFE914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72160-D7F2-B70F-0CBC-EE0A92532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D4F47-12AA-9546-E175-D56AEF13D6D3}"/>
              </a:ext>
            </a:extLst>
          </p:cNvPr>
          <p:cNvSpPr>
            <a:spLocks noGrp="1"/>
          </p:cNvSpPr>
          <p:nvPr>
            <p:ph type="body" idx="1"/>
          </p:nvPr>
        </p:nvSpPr>
        <p:spPr>
          <a:xfrm>
            <a:off x="228601" y="4177915"/>
            <a:ext cx="6434593" cy="4519997"/>
          </a:xfrm>
        </p:spPr>
        <p:txBody>
          <a:bodyPr vert="horz" lIns="91440" tIns="45720" rIns="91440" bIns="45720" numCol="2" spcCol="182880" rtlCol="0"/>
          <a:lstStyle/>
          <a:p>
            <a:r>
              <a:rPr lang="en-US" sz="800" dirty="0">
                <a:solidFill>
                  <a:srgbClr val="000000"/>
                </a:solidFill>
                <a:latin typeface="Aptos" panose="020B0004020202020204" pitchFamily="34" charset="0"/>
              </a:rPr>
              <a:t>Most cybersecurity tries to detect and respond faster. KST removes entire classes of attacks altogether. Quantum computing breaks encryption based on math. AI breaks defenses based on patterns. KST avoids both by enforcing trust physically and deterministically.</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One-time pad security with pre-placed quantum entropy: KST uses true one-time pad encryption seeded before deployment. There are no keys to steal, intercept, or compute. Quantum computers offer no advantage against it.</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No dependence on “hard math” assumptions: Most security bets that problems stay computationally hard. KST does not. It avoids RSA, ECC, and post-quantum algorithms entirely by design.</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No session setup or negotiation: There is no handshake, exchange, or trust establishment to observe or manipulate. This removes the attack surface AI and advanced adversaries rely on.</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Keys exist only in hardware, never as software: Critical key material never runs as code and never enters system memory. AI cannot inspect it. Malware cannot extract it.</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Deterministic enforcement before execution: Every packet must be correct before it is allowed to act. There is no learning curve for the attacker and no tolerance for “almost right.”</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Validation at the physical and protocol layers: KST enforces correct electrical behavior, timing, framing, and protocol use. Attacks are stopped before traditional cyber tools even apply.</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Device identity bound to physical presence: Trust is tied to the hardware itself, not credentials that can be copied or replayed. Impersonation and digital twins fail.</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Invisible to scanning and reconnaissance: No IP address, no MAC address, no response to probes. AI reconnaissance sees nothing to model.</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Security logic cannot be modified in the field: Core protections are fixed at manufacture. Adversaries cannot adapt the system to themselves over time.</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Operates independently of cloud or external services: Protection remains intact even when disconnected. There is no external dependency to poison or exploit.</a:t>
            </a:r>
          </a:p>
          <a:p>
            <a:r>
              <a:rPr lang="en-US" sz="800" dirty="0">
                <a:solidFill>
                  <a:srgbClr val="000000"/>
                </a:solidFill>
                <a:latin typeface="Aptos" panose="020B0004020202020204" pitchFamily="34" charset="0"/>
              </a:rPr>
              <a:t>Each KST Protector has:</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2⁶⁴ keys per domain (enough for nearly 70k years of aggressive Industrial Control System conversations) and each Protector contains up to 128 domains per device (based on current storage technology). Total keys per device = 2⁶⁴ × 2⁷ = 2⁷¹.</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Data Diode = One-way data gate. Information can leave, nothing can come back.</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NGFW (Next Generation Firewall) = Smart traffic guard. Allows good activity, blocks known and suspicious behavior.</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IDS (Intrusion Detection System) = Security alarm. Watches for attacks and raises alerts.</a:t>
            </a:r>
          </a:p>
          <a:p>
            <a:r>
              <a:rPr lang="en-US" sz="800" dirty="0">
                <a:solidFill>
                  <a:srgbClr val="000000"/>
                </a:solidFill>
                <a:latin typeface="Aptos" panose="020B0004020202020204" pitchFamily="34" charset="0"/>
              </a:rPr>
              <a:t>AI adversaries have changed the battlefield. Automated tools can generate thousands of spoofed commands per second. Software cannot keep up. Deterministic hardware can. This slide positions KST as the only viable countermeasure to machine-speed, AI-enabled cyber threats targeting OT systems.</a:t>
            </a:r>
          </a:p>
        </p:txBody>
      </p:sp>
      <p:sp>
        <p:nvSpPr>
          <p:cNvPr id="4" name="Header Placeholder 3">
            <a:extLst>
              <a:ext uri="{FF2B5EF4-FFF2-40B4-BE49-F238E27FC236}">
                <a16:creationId xmlns:a16="http://schemas.microsoft.com/office/drawing/2014/main" id="{EDAD040C-948F-820D-8BA4-2F2F7B78EB5E}"/>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C9D95129-260F-1DE3-C8E6-6C4F45E172BB}"/>
              </a:ext>
            </a:extLst>
          </p:cNvPr>
          <p:cNvSpPr>
            <a:spLocks noGrp="1"/>
          </p:cNvSpPr>
          <p:nvPr>
            <p:ph type="dt" idx="1"/>
          </p:nvPr>
        </p:nvSpPr>
        <p:spPr/>
        <p:txBody>
          <a:bodyPr/>
          <a:lstStyle/>
          <a:p>
            <a:fld id="{D3963666-F7DE-E24F-A90A-56FEE6A40B82}" type="datetime1">
              <a:rPr lang="en-US" smtClean="0"/>
              <a:t>1/28/26</a:t>
            </a:fld>
            <a:endParaRPr lang="en-US" dirty="0"/>
          </a:p>
        </p:txBody>
      </p:sp>
      <p:sp>
        <p:nvSpPr>
          <p:cNvPr id="6" name="Footer Placeholder 5">
            <a:extLst>
              <a:ext uri="{FF2B5EF4-FFF2-40B4-BE49-F238E27FC236}">
                <a16:creationId xmlns:a16="http://schemas.microsoft.com/office/drawing/2014/main" id="{6B368E72-6741-30B3-9318-9DDE3EE15CE9}"/>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60966BC4-E03F-BE61-A98A-43A619127B7F}"/>
              </a:ext>
            </a:extLst>
          </p:cNvPr>
          <p:cNvSpPr>
            <a:spLocks noGrp="1"/>
          </p:cNvSpPr>
          <p:nvPr>
            <p:ph type="sldNum" sz="quarter" idx="5"/>
          </p:nvPr>
        </p:nvSpPr>
        <p:spPr/>
        <p:txBody>
          <a:bodyPr/>
          <a:lstStyle/>
          <a:p>
            <a:fld id="{D99DC8D0-B834-C84A-8B19-3FFAD87EB989}" type="slidenum">
              <a:rPr lang="en-US" smtClean="0"/>
              <a:pPr/>
              <a:t>12</a:t>
            </a:fld>
            <a:endParaRPr lang="en-US" dirty="0"/>
          </a:p>
        </p:txBody>
      </p:sp>
    </p:spTree>
    <p:extLst>
      <p:ext uri="{BB962C8B-B14F-4D97-AF65-F5344CB8AC3E}">
        <p14:creationId xmlns:p14="http://schemas.microsoft.com/office/powerpoint/2010/main" val="2378529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BCE03-8122-C21C-C81D-7CF4A8CC3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6C466-EBA3-12A0-3C65-55B556500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188FF-AAA1-DD7E-9D03-844D027B5100}"/>
              </a:ext>
            </a:extLst>
          </p:cNvPr>
          <p:cNvSpPr>
            <a:spLocks noGrp="1"/>
          </p:cNvSpPr>
          <p:nvPr>
            <p:ph type="body" idx="1"/>
          </p:nvPr>
        </p:nvSpPr>
        <p:spPr/>
        <p:txBody>
          <a:bodyPr vert="horz" lIns="91440" tIns="45720" rIns="91440" bIns="45720" numCol="2" spcCol="182880" rtlCol="0"/>
          <a:lstStyle/>
          <a:p>
            <a:pPr marL="171450" indent="-171450">
              <a:buFont typeface="Arial" panose="020B0604020202020204" pitchFamily="34" charset="0"/>
              <a:buChar char="•"/>
            </a:pPr>
            <a:r>
              <a:rPr lang="en-US" sz="800" dirty="0">
                <a:solidFill>
                  <a:srgbClr val="000000"/>
                </a:solidFill>
                <a:latin typeface="Aptos" panose="020B0004020202020204" pitchFamily="34" charset="0"/>
              </a:rPr>
              <a:t>Hardware Root-of-Trust</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Security Features 100% in Logic</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Zero-trust protection (OSI Layers 1–4)</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Packet-level Authentication</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Symmetric One-Time-Key/One-Time-Pad</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Cryptographically Sound PQC design*</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Completely Rejects Unauthorized or Malformed Packets*</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Ultra Low Latency (&lt;0.5ms @1518 bytes)</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Government-led evaluation complete</a:t>
            </a:r>
          </a:p>
        </p:txBody>
      </p:sp>
      <p:sp>
        <p:nvSpPr>
          <p:cNvPr id="4" name="Header Placeholder 3">
            <a:extLst>
              <a:ext uri="{FF2B5EF4-FFF2-40B4-BE49-F238E27FC236}">
                <a16:creationId xmlns:a16="http://schemas.microsoft.com/office/drawing/2014/main" id="{CA536141-00DE-FDC0-0D52-47C2177425ED}"/>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3F073483-B089-7393-3FA4-B08D7A20A207}"/>
              </a:ext>
            </a:extLst>
          </p:cNvPr>
          <p:cNvSpPr>
            <a:spLocks noGrp="1"/>
          </p:cNvSpPr>
          <p:nvPr>
            <p:ph type="dt" idx="1"/>
          </p:nvPr>
        </p:nvSpPr>
        <p:spPr/>
        <p:txBody>
          <a:bodyPr/>
          <a:lstStyle/>
          <a:p>
            <a:fld id="{2233BFAB-7EFB-B644-8E39-40F91AF43B04}" type="datetime1">
              <a:rPr lang="en-US" smtClean="0"/>
              <a:t>1/28/26</a:t>
            </a:fld>
            <a:endParaRPr lang="en-US" dirty="0"/>
          </a:p>
        </p:txBody>
      </p:sp>
      <p:sp>
        <p:nvSpPr>
          <p:cNvPr id="6" name="Footer Placeholder 5">
            <a:extLst>
              <a:ext uri="{FF2B5EF4-FFF2-40B4-BE49-F238E27FC236}">
                <a16:creationId xmlns:a16="http://schemas.microsoft.com/office/drawing/2014/main" id="{2CF0515E-2477-8DE2-2DFD-053A4B67D3DF}"/>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9A0F11D0-DB0F-CB6C-3500-3F206D3E9044}"/>
              </a:ext>
            </a:extLst>
          </p:cNvPr>
          <p:cNvSpPr>
            <a:spLocks noGrp="1"/>
          </p:cNvSpPr>
          <p:nvPr>
            <p:ph type="sldNum" sz="quarter" idx="5"/>
          </p:nvPr>
        </p:nvSpPr>
        <p:spPr/>
        <p:txBody>
          <a:bodyPr/>
          <a:lstStyle/>
          <a:p>
            <a:fld id="{D99DC8D0-B834-C84A-8B19-3FFAD87EB989}" type="slidenum">
              <a:rPr lang="en-US" smtClean="0"/>
              <a:pPr/>
              <a:t>13</a:t>
            </a:fld>
            <a:endParaRPr lang="en-US" dirty="0"/>
          </a:p>
        </p:txBody>
      </p:sp>
    </p:spTree>
    <p:extLst>
      <p:ext uri="{BB962C8B-B14F-4D97-AF65-F5344CB8AC3E}">
        <p14:creationId xmlns:p14="http://schemas.microsoft.com/office/powerpoint/2010/main" val="1874622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numCol="2" spcCol="182880" rtlCol="0"/>
          <a:lstStyle/>
          <a:p>
            <a:r>
              <a:rPr lang="en-US" sz="800" dirty="0">
                <a:solidFill>
                  <a:srgbClr val="000000"/>
                </a:solidFill>
                <a:latin typeface="Aptos" panose="020B0004020202020204" pitchFamily="34" charset="0"/>
              </a:rPr>
              <a:t>*RED/BLACK is a marker of traditional cryptographic function, not of network architecture.</a:t>
            </a:r>
          </a:p>
        </p:txBody>
      </p:sp>
      <p:sp>
        <p:nvSpPr>
          <p:cNvPr id="4" name="Header Placeholder 3"/>
          <p:cNvSpPr>
            <a:spLocks noGrp="1"/>
          </p:cNvSpPr>
          <p:nvPr>
            <p:ph type="hdr" sz="quarter"/>
          </p:nvPr>
        </p:nvSpPr>
        <p:spPr/>
        <p:txBody>
          <a:bodyPr/>
          <a:lstStyle/>
          <a:p>
            <a:r>
              <a:rPr lang="en-US"/>
              <a:t>Keyspace Technology Overview
</a:t>
            </a:r>
            <a:endParaRPr lang="en-US" dirty="0"/>
          </a:p>
        </p:txBody>
      </p:sp>
      <p:sp>
        <p:nvSpPr>
          <p:cNvPr id="5" name="Date Placeholder 4"/>
          <p:cNvSpPr>
            <a:spLocks noGrp="1"/>
          </p:cNvSpPr>
          <p:nvPr>
            <p:ph type="dt" idx="1"/>
          </p:nvPr>
        </p:nvSpPr>
        <p:spPr/>
        <p:txBody>
          <a:bodyPr/>
          <a:lstStyle/>
          <a:p>
            <a:fld id="{4567A2CB-D43F-C24A-988E-EA683329014F}" type="datetime1">
              <a:rPr lang="en-US" smtClean="0"/>
              <a:t>1/28/26</a:t>
            </a:fld>
            <a:endParaRPr lang="en-US" dirty="0"/>
          </a:p>
        </p:txBody>
      </p:sp>
      <p:sp>
        <p:nvSpPr>
          <p:cNvPr id="6" name="Footer Placeholder 5"/>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p:cNvSpPr>
            <a:spLocks noGrp="1"/>
          </p:cNvSpPr>
          <p:nvPr>
            <p:ph type="sldNum" sz="quarter" idx="5"/>
          </p:nvPr>
        </p:nvSpPr>
        <p:spPr/>
        <p:txBody>
          <a:bodyPr/>
          <a:lstStyle/>
          <a:p>
            <a:fld id="{D99DC8D0-B834-C84A-8B19-3FFAD87EB989}" type="slidenum">
              <a:rPr lang="en-US" smtClean="0"/>
              <a:pPr/>
              <a:t>14</a:t>
            </a:fld>
            <a:endParaRPr lang="en-US" dirty="0"/>
          </a:p>
        </p:txBody>
      </p:sp>
    </p:spTree>
    <p:extLst>
      <p:ext uri="{BB962C8B-B14F-4D97-AF65-F5344CB8AC3E}">
        <p14:creationId xmlns:p14="http://schemas.microsoft.com/office/powerpoint/2010/main" val="417470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31F7C-1CE4-1926-9621-3C5407C4B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D7A5A-FACB-788B-A5CB-575FD690A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8BA45-50D4-F93A-3662-1C8E45F8DEA1}"/>
              </a:ext>
            </a:extLst>
          </p:cNvPr>
          <p:cNvSpPr>
            <a:spLocks noGrp="1"/>
          </p:cNvSpPr>
          <p:nvPr>
            <p:ph type="body" idx="1"/>
          </p:nvPr>
        </p:nvSpPr>
        <p:spPr/>
        <p:txBody>
          <a:bodyPr vert="horz" lIns="91440" tIns="45720" rIns="91440" bIns="45720" numCol="2" spcCol="182880" rtlCol="0"/>
          <a:lstStyle/>
          <a:p>
            <a:r>
              <a:rPr lang="en-US" sz="800" dirty="0">
                <a:solidFill>
                  <a:srgbClr val="000000"/>
                </a:solidFill>
                <a:latin typeface="Aptos" panose="020B0004020202020204" pitchFamily="34" charset="0"/>
              </a:rPr>
              <a:t>KST operates at the signal level below software to authenticate each command exchanged between any two or more devices simultaneously – in real time.</a:t>
            </a:r>
          </a:p>
          <a:p>
            <a:r>
              <a:rPr lang="en-US" sz="800" dirty="0">
                <a:solidFill>
                  <a:srgbClr val="000000"/>
                </a:solidFill>
                <a:latin typeface="Aptos" panose="020B0004020202020204" pitchFamily="34" charset="0"/>
              </a:rPr>
              <a:t>Advanced Anti-Tamper, Quantum-Resistant Symmetric Pre-Placed Keys, Data Diodes (Ingress and Egress), Intrusion Detection, Next Generation Firewall</a:t>
            </a:r>
          </a:p>
          <a:p>
            <a:endParaRPr lang="en-US" sz="800" dirty="0">
              <a:solidFill>
                <a:srgbClr val="000000"/>
              </a:solidFill>
              <a:latin typeface="Aptos" panose="020B0004020202020204" pitchFamily="34" charset="0"/>
            </a:endParaRPr>
          </a:p>
          <a:p>
            <a:endParaRPr lang="en-US" sz="800" dirty="0">
              <a:solidFill>
                <a:srgbClr val="000000"/>
              </a:solidFill>
              <a:latin typeface="Aptos" panose="020B0004020202020204" pitchFamily="34" charset="0"/>
            </a:endParaRPr>
          </a:p>
        </p:txBody>
      </p:sp>
      <p:sp>
        <p:nvSpPr>
          <p:cNvPr id="4" name="Header Placeholder 3">
            <a:extLst>
              <a:ext uri="{FF2B5EF4-FFF2-40B4-BE49-F238E27FC236}">
                <a16:creationId xmlns:a16="http://schemas.microsoft.com/office/drawing/2014/main" id="{D1435FED-666D-B63E-96DC-348B1EB87096}"/>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CCD44E3E-E01B-8D88-6143-4858335EB162}"/>
              </a:ext>
            </a:extLst>
          </p:cNvPr>
          <p:cNvSpPr>
            <a:spLocks noGrp="1"/>
          </p:cNvSpPr>
          <p:nvPr>
            <p:ph type="dt" idx="1"/>
          </p:nvPr>
        </p:nvSpPr>
        <p:spPr/>
        <p:txBody>
          <a:bodyPr/>
          <a:lstStyle/>
          <a:p>
            <a:fld id="{828D3213-934E-DF48-815E-307320F59F23}" type="datetime1">
              <a:rPr lang="en-US" smtClean="0"/>
              <a:t>1/28/26</a:t>
            </a:fld>
            <a:endParaRPr lang="en-US" dirty="0"/>
          </a:p>
        </p:txBody>
      </p:sp>
      <p:sp>
        <p:nvSpPr>
          <p:cNvPr id="6" name="Footer Placeholder 5">
            <a:extLst>
              <a:ext uri="{FF2B5EF4-FFF2-40B4-BE49-F238E27FC236}">
                <a16:creationId xmlns:a16="http://schemas.microsoft.com/office/drawing/2014/main" id="{161C32CD-73DD-DB55-6E89-D943DBB5AA0B}"/>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0779D6CC-1B9F-4B9B-AC17-70FD4CDE0A97}"/>
              </a:ext>
            </a:extLst>
          </p:cNvPr>
          <p:cNvSpPr>
            <a:spLocks noGrp="1"/>
          </p:cNvSpPr>
          <p:nvPr>
            <p:ph type="sldNum" sz="quarter" idx="5"/>
          </p:nvPr>
        </p:nvSpPr>
        <p:spPr/>
        <p:txBody>
          <a:bodyPr/>
          <a:lstStyle/>
          <a:p>
            <a:fld id="{D99DC8D0-B834-C84A-8B19-3FFAD87EB989}" type="slidenum">
              <a:rPr lang="en-US" smtClean="0"/>
              <a:pPr/>
              <a:t>15</a:t>
            </a:fld>
            <a:endParaRPr lang="en-US" dirty="0"/>
          </a:p>
        </p:txBody>
      </p:sp>
    </p:spTree>
    <p:extLst>
      <p:ext uri="{BB962C8B-B14F-4D97-AF65-F5344CB8AC3E}">
        <p14:creationId xmlns:p14="http://schemas.microsoft.com/office/powerpoint/2010/main" val="1247499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C81A-4B8F-5721-6E57-BDFBC33C1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E951F-A749-A609-84F1-FDE25BE7307D}"/>
              </a:ext>
            </a:extLst>
          </p:cNvPr>
          <p:cNvSpPr>
            <a:spLocks noGrp="1" noRot="1" noChangeAspect="1"/>
          </p:cNvSpPr>
          <p:nvPr>
            <p:ph type="sldImg"/>
          </p:nvPr>
        </p:nvSpPr>
        <p:spPr>
          <a:xfrm>
            <a:off x="157163" y="446088"/>
            <a:ext cx="6538912" cy="3679825"/>
          </a:xfrm>
        </p:spPr>
      </p:sp>
      <p:sp>
        <p:nvSpPr>
          <p:cNvPr id="3" name="Notes Placeholder 2">
            <a:extLst>
              <a:ext uri="{FF2B5EF4-FFF2-40B4-BE49-F238E27FC236}">
                <a16:creationId xmlns:a16="http://schemas.microsoft.com/office/drawing/2014/main" id="{74524A78-22BF-92C2-4A4D-9D5CCEA619F6}"/>
              </a:ext>
            </a:extLst>
          </p:cNvPr>
          <p:cNvSpPr>
            <a:spLocks noGrp="1"/>
          </p:cNvSpPr>
          <p:nvPr>
            <p:ph type="body" idx="1"/>
          </p:nvPr>
        </p:nvSpPr>
        <p:spPr/>
        <p:txBody>
          <a:bodyPr vert="horz" lIns="91440" tIns="45720" rIns="91440" bIns="45720" numCol="2" spcCol="182880" rtlCol="0"/>
          <a:lstStyle/>
          <a:p>
            <a:endParaRPr lang="en-US" sz="800" dirty="0">
              <a:solidFill>
                <a:srgbClr val="000000"/>
              </a:solidFill>
              <a:latin typeface="Aptos" panose="020B0004020202020204" pitchFamily="34" charset="0"/>
            </a:endParaRPr>
          </a:p>
        </p:txBody>
      </p:sp>
      <p:sp>
        <p:nvSpPr>
          <p:cNvPr id="4" name="Header Placeholder 3">
            <a:extLst>
              <a:ext uri="{FF2B5EF4-FFF2-40B4-BE49-F238E27FC236}">
                <a16:creationId xmlns:a16="http://schemas.microsoft.com/office/drawing/2014/main" id="{FC29EC1F-3440-0D43-C0DC-584BDE137414}"/>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71403DCE-8931-A852-7E65-C5B01341B42B}"/>
              </a:ext>
            </a:extLst>
          </p:cNvPr>
          <p:cNvSpPr>
            <a:spLocks noGrp="1"/>
          </p:cNvSpPr>
          <p:nvPr>
            <p:ph type="dt" idx="1"/>
          </p:nvPr>
        </p:nvSpPr>
        <p:spPr/>
        <p:txBody>
          <a:bodyPr/>
          <a:lstStyle/>
          <a:p>
            <a:fld id="{9EF6C985-EBD0-9748-BD7E-BCBDED7DDB1C}" type="datetime1">
              <a:rPr lang="en-US" smtClean="0"/>
              <a:t>1/28/26</a:t>
            </a:fld>
            <a:endParaRPr lang="en-US" dirty="0"/>
          </a:p>
        </p:txBody>
      </p:sp>
      <p:sp>
        <p:nvSpPr>
          <p:cNvPr id="6" name="Footer Placeholder 5">
            <a:extLst>
              <a:ext uri="{FF2B5EF4-FFF2-40B4-BE49-F238E27FC236}">
                <a16:creationId xmlns:a16="http://schemas.microsoft.com/office/drawing/2014/main" id="{B352DA32-90E9-8D09-078E-8F3266B5BD3E}"/>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0984B133-6980-1E43-6B08-68B5D1DA9BA6}"/>
              </a:ext>
            </a:extLst>
          </p:cNvPr>
          <p:cNvSpPr>
            <a:spLocks noGrp="1"/>
          </p:cNvSpPr>
          <p:nvPr>
            <p:ph type="sldNum" sz="quarter" idx="5"/>
          </p:nvPr>
        </p:nvSpPr>
        <p:spPr/>
        <p:txBody>
          <a:bodyPr/>
          <a:lstStyle/>
          <a:p>
            <a:fld id="{0F223E4F-1C32-9E42-9C19-1299D720495D}" type="slidenum">
              <a:rPr lang="en-US" smtClean="0"/>
              <a:pPr/>
              <a:t>16</a:t>
            </a:fld>
            <a:endParaRPr lang="en-US" dirty="0"/>
          </a:p>
        </p:txBody>
      </p:sp>
    </p:spTree>
    <p:extLst>
      <p:ext uri="{BB962C8B-B14F-4D97-AF65-F5344CB8AC3E}">
        <p14:creationId xmlns:p14="http://schemas.microsoft.com/office/powerpoint/2010/main" val="383611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247BB-0A17-99C0-CC79-1B42AAE47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975FA-4C11-572E-2751-2ECE88456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92B3F-BDD2-9CBB-B180-EEA78BFA1FC1}"/>
              </a:ext>
            </a:extLst>
          </p:cNvPr>
          <p:cNvSpPr>
            <a:spLocks noGrp="1"/>
          </p:cNvSpPr>
          <p:nvPr>
            <p:ph type="body" idx="1"/>
          </p:nvPr>
        </p:nvSpPr>
        <p:spPr/>
        <p:txBody>
          <a:bodyPr numCol="2" spcCol="182880"/>
          <a:lstStyle/>
          <a:p>
            <a:r>
              <a:rPr lang="en-US" sz="800" b="1" i="0" u="none" strike="noStrike" dirty="0">
                <a:solidFill>
                  <a:srgbClr val="000000"/>
                </a:solidFill>
                <a:effectLst/>
                <a:latin typeface="Aptos" panose="020B0004020202020204" pitchFamily="34" charset="0"/>
              </a:rPr>
              <a:t>“…renders any connected system immune…” (connected = cyber-physical, IoT/IIoT, any system that must exchange data with other systems via open or even closed loop exchanges to effect action/change)</a:t>
            </a:r>
          </a:p>
          <a:p>
            <a:r>
              <a:rPr lang="en-US" sz="800" b="0" i="0" u="none" strike="noStrike" dirty="0">
                <a:solidFill>
                  <a:srgbClr val="000000"/>
                </a:solidFill>
                <a:effectLst/>
                <a:latin typeface="Aptos" panose="020B0004020202020204" pitchFamily="34" charset="0"/>
              </a:rPr>
              <a:t>KST enforces deterministic validation at the execution boundary. That means that only structurally valid, cryptographically authenticated, and rule-conforming instructions can be acted upon. Commands that violate those constraints never reach the execution layer; whether by accident, insider threat, or attack.</a:t>
            </a:r>
          </a:p>
          <a:p>
            <a:r>
              <a:rPr lang="en-US" sz="800" b="0" i="0" u="none" strike="noStrike" dirty="0">
                <a:solidFill>
                  <a:srgbClr val="000000"/>
                </a:solidFill>
                <a:effectLst/>
                <a:latin typeface="Aptos" panose="020B0004020202020204" pitchFamily="34" charset="0"/>
              </a:rPr>
              <a:t>In practical terms:</a:t>
            </a:r>
          </a:p>
          <a:p>
            <a:pPr marL="171450" indent="-171450">
              <a:spcAft>
                <a:spcPts val="0"/>
              </a:spcAft>
              <a:buFont typeface="Arial" panose="020B0604020202020204" pitchFamily="34" charset="0"/>
              <a:buChar char="•"/>
            </a:pPr>
            <a:r>
              <a:rPr lang="en-US" sz="800" b="0" i="0" u="none" strike="noStrike" dirty="0">
                <a:solidFill>
                  <a:srgbClr val="000000"/>
                </a:solidFill>
                <a:effectLst/>
                <a:latin typeface="Aptos" panose="020B0004020202020204" pitchFamily="34" charset="0"/>
              </a:rPr>
              <a:t>If a control signal is malformed, it’s dropped.</a:t>
            </a:r>
          </a:p>
          <a:p>
            <a:pPr marL="171450" indent="-171450">
              <a:spcAft>
                <a:spcPts val="0"/>
              </a:spcAft>
              <a:buFont typeface="Arial" panose="020B0604020202020204" pitchFamily="34" charset="0"/>
              <a:buChar char="•"/>
            </a:pPr>
            <a:r>
              <a:rPr lang="en-US" sz="800" b="0" i="0" u="none" strike="noStrike" dirty="0">
                <a:solidFill>
                  <a:srgbClr val="000000"/>
                </a:solidFill>
                <a:effectLst/>
                <a:latin typeface="Aptos" panose="020B0004020202020204" pitchFamily="34" charset="0"/>
              </a:rPr>
              <a:t>If it’s syntactically correct but contextually invalid, it’s dropped.</a:t>
            </a:r>
          </a:p>
          <a:p>
            <a:pPr marL="171450" indent="-171450">
              <a:buFont typeface="Arial" panose="020B0604020202020204" pitchFamily="34" charset="0"/>
              <a:buChar char="•"/>
            </a:pPr>
            <a:r>
              <a:rPr lang="en-US" sz="800" b="0" i="0" u="none" strike="noStrike" dirty="0">
                <a:solidFill>
                  <a:srgbClr val="000000"/>
                </a:solidFill>
                <a:effectLst/>
                <a:latin typeface="Aptos" panose="020B0004020202020204" pitchFamily="34" charset="0"/>
              </a:rPr>
              <a:t>If it’s a replay, injection, or timing attack, it’s dropped.</a:t>
            </a:r>
          </a:p>
          <a:p>
            <a:pPr marL="0" indent="0">
              <a:buFont typeface="Arial" panose="020B0604020202020204" pitchFamily="34" charset="0"/>
              <a:buNone/>
            </a:pPr>
            <a:r>
              <a:rPr lang="en-US" sz="800" b="0" i="0" u="none" strike="noStrike" dirty="0">
                <a:solidFill>
                  <a:srgbClr val="000000"/>
                </a:solidFill>
                <a:effectLst/>
                <a:latin typeface="Aptos" panose="020B0004020202020204" pitchFamily="34" charset="0"/>
              </a:rPr>
              <a:t>All of which happens before any system has the chance to act. So, KST doesn't respond to compromise, it prevents consequence.</a:t>
            </a:r>
          </a:p>
          <a:p>
            <a:r>
              <a:rPr lang="en-US" sz="800" b="1" dirty="0">
                <a:latin typeface="Aptos" panose="020B0004020202020204" pitchFamily="34" charset="0"/>
              </a:rPr>
              <a:t>“…to all known and unknown cyber attacks…”</a:t>
            </a:r>
          </a:p>
          <a:p>
            <a:r>
              <a:rPr lang="en-US" sz="800" dirty="0">
                <a:latin typeface="Aptos" panose="020B0004020202020204" pitchFamily="34" charset="0"/>
              </a:rPr>
              <a:t>Known attacks rely on signature, pattern, or behavioral recognition. Unknown attacks (zero-days, novel techniques, APT pivoting) bypass those by looking like legitimate traffic. KST doesn’t care about signatures or history.</a:t>
            </a:r>
          </a:p>
          <a:p>
            <a:r>
              <a:rPr lang="en-US" sz="800" dirty="0">
                <a:latin typeface="Aptos" panose="020B0004020202020204" pitchFamily="34" charset="0"/>
              </a:rPr>
              <a:t>It enforces hard boundaries:</a:t>
            </a:r>
          </a:p>
          <a:p>
            <a:pPr marL="171450" indent="-171450">
              <a:spcAft>
                <a:spcPts val="0"/>
              </a:spcAft>
              <a:buFont typeface="Arial" panose="020B0604020202020204" pitchFamily="34" charset="0"/>
              <a:buChar char="•"/>
            </a:pPr>
            <a:r>
              <a:rPr lang="en-US" sz="800" dirty="0">
                <a:latin typeface="Aptos" panose="020B0004020202020204" pitchFamily="34" charset="0"/>
              </a:rPr>
              <a:t>Structure</a:t>
            </a:r>
          </a:p>
          <a:p>
            <a:pPr marL="171450" indent="-171450">
              <a:spcAft>
                <a:spcPts val="0"/>
              </a:spcAft>
              <a:buFont typeface="Arial" panose="020B0604020202020204" pitchFamily="34" charset="0"/>
              <a:buChar char="•"/>
            </a:pPr>
            <a:r>
              <a:rPr lang="en-US" sz="800" dirty="0">
                <a:latin typeface="Aptos" panose="020B0004020202020204" pitchFamily="34" charset="0"/>
              </a:rPr>
              <a:t>Timing</a:t>
            </a:r>
          </a:p>
          <a:p>
            <a:pPr marL="171450" indent="-171450">
              <a:spcAft>
                <a:spcPts val="0"/>
              </a:spcAft>
              <a:buFont typeface="Arial" panose="020B0604020202020204" pitchFamily="34" charset="0"/>
              <a:buChar char="•"/>
            </a:pPr>
            <a:r>
              <a:rPr lang="en-US" sz="800" dirty="0">
                <a:latin typeface="Aptos" panose="020B0004020202020204" pitchFamily="34" charset="0"/>
              </a:rPr>
              <a:t>Cryptographic identity</a:t>
            </a:r>
          </a:p>
          <a:p>
            <a:pPr marL="171450" indent="-171450">
              <a:spcAft>
                <a:spcPts val="0"/>
              </a:spcAft>
              <a:buFont typeface="Arial" panose="020B0604020202020204" pitchFamily="34" charset="0"/>
              <a:buChar char="•"/>
            </a:pPr>
            <a:r>
              <a:rPr lang="en-US" sz="800" dirty="0">
                <a:latin typeface="Aptos" panose="020B0004020202020204" pitchFamily="34" charset="0"/>
              </a:rPr>
              <a:t>Command logic</a:t>
            </a:r>
          </a:p>
          <a:p>
            <a:pPr marL="171450" indent="-171450">
              <a:buFont typeface="Arial" panose="020B0604020202020204" pitchFamily="34" charset="0"/>
              <a:buChar char="•"/>
            </a:pPr>
            <a:r>
              <a:rPr lang="en-US" sz="800" dirty="0">
                <a:latin typeface="Aptos" panose="020B0004020202020204" pitchFamily="34" charset="0"/>
              </a:rPr>
              <a:t>Signal integrity</a:t>
            </a:r>
          </a:p>
          <a:p>
            <a:r>
              <a:rPr lang="en-US" sz="800" dirty="0">
                <a:latin typeface="Aptos" panose="020B0004020202020204" pitchFamily="34" charset="0"/>
              </a:rPr>
              <a:t>That means even if the attacker’s method is novel, if the signal doesn’t meet KST’s enforcement rules, it doesn’t get through.</a:t>
            </a:r>
          </a:p>
          <a:p>
            <a:r>
              <a:rPr lang="en-US" sz="800" b="1" dirty="0">
                <a:latin typeface="Aptos" panose="020B0004020202020204" pitchFamily="34" charset="0"/>
              </a:rPr>
              <a:t>“…including those mounted by AI`…”</a:t>
            </a:r>
          </a:p>
          <a:p>
            <a:r>
              <a:rPr lang="en-US" sz="800" dirty="0">
                <a:latin typeface="Aptos" panose="020B0004020202020204" pitchFamily="34" charset="0"/>
              </a:rPr>
              <a:t>AI-generated attacks tend to mimic legitimate behavior, operate faster than human analysts, chain subtle moves across attack surfaces and target inference gaps in detection logic, but KST isn’t behavioral. It’s structural.</a:t>
            </a:r>
          </a:p>
          <a:p>
            <a:r>
              <a:rPr lang="en-US" sz="800" dirty="0">
                <a:latin typeface="Aptos" panose="020B0004020202020204" pitchFamily="34" charset="0"/>
              </a:rPr>
              <a:t>No matter how well AI mimics user behavior or system syntax, it can’t fake:</a:t>
            </a:r>
          </a:p>
          <a:p>
            <a:pPr marL="171450" indent="-171450">
              <a:spcAft>
                <a:spcPts val="0"/>
              </a:spcAft>
              <a:buFont typeface="Arial" panose="020B0604020202020204" pitchFamily="34" charset="0"/>
              <a:buChar char="•"/>
            </a:pPr>
            <a:r>
              <a:rPr lang="en-US" sz="800" dirty="0">
                <a:latin typeface="Aptos" panose="020B0004020202020204" pitchFamily="34" charset="0"/>
              </a:rPr>
              <a:t>Protocol-level constraints</a:t>
            </a:r>
          </a:p>
          <a:p>
            <a:pPr marL="171450" indent="-171450">
              <a:spcAft>
                <a:spcPts val="0"/>
              </a:spcAft>
              <a:buFont typeface="Arial" panose="020B0604020202020204" pitchFamily="34" charset="0"/>
              <a:buChar char="•"/>
            </a:pPr>
            <a:r>
              <a:rPr lang="en-US" sz="800" dirty="0">
                <a:latin typeface="Aptos" panose="020B0004020202020204" pitchFamily="34" charset="0"/>
              </a:rPr>
              <a:t>Timing integrity</a:t>
            </a:r>
          </a:p>
          <a:p>
            <a:pPr marL="171450" indent="-171450">
              <a:spcAft>
                <a:spcPts val="0"/>
              </a:spcAft>
              <a:buFont typeface="Arial" panose="020B0604020202020204" pitchFamily="34" charset="0"/>
              <a:buChar char="•"/>
            </a:pPr>
            <a:r>
              <a:rPr lang="en-US" sz="800" dirty="0">
                <a:latin typeface="Aptos" panose="020B0004020202020204" pitchFamily="34" charset="0"/>
              </a:rPr>
              <a:t>Hardware-authenticated identity</a:t>
            </a:r>
          </a:p>
          <a:p>
            <a:pPr marL="171450" indent="-171450">
              <a:buFont typeface="Arial" panose="020B0604020202020204" pitchFamily="34" charset="0"/>
              <a:buChar char="•"/>
            </a:pPr>
            <a:r>
              <a:rPr lang="en-US" sz="800" dirty="0">
                <a:latin typeface="Aptos" panose="020B0004020202020204" pitchFamily="34" charset="0"/>
              </a:rPr>
              <a:t>Deterministic rule conformance</a:t>
            </a:r>
          </a:p>
          <a:p>
            <a:r>
              <a:rPr lang="en-US" sz="800" dirty="0">
                <a:latin typeface="Aptos" panose="020B0004020202020204" pitchFamily="34" charset="0"/>
              </a:rPr>
              <a:t>AI doesn’t get special treatment. KST doesn’t negotiate.</a:t>
            </a:r>
          </a:p>
          <a:p>
            <a:r>
              <a:rPr lang="en-US" sz="800" b="1" dirty="0">
                <a:latin typeface="Aptos" panose="020B0004020202020204" pitchFamily="34" charset="0"/>
              </a:rPr>
              <a:t>“…and quantum computers.”</a:t>
            </a:r>
          </a:p>
          <a:p>
            <a:r>
              <a:rPr lang="en-US" sz="800" dirty="0">
                <a:latin typeface="Aptos" panose="020B0004020202020204" pitchFamily="34" charset="0"/>
              </a:rPr>
              <a:t>Quantum attacks threaten cryptographic systems that rely on several well known and limited life functions. </a:t>
            </a:r>
          </a:p>
          <a:p>
            <a:pPr marL="171450" indent="-171450">
              <a:spcAft>
                <a:spcPts val="0"/>
              </a:spcAft>
              <a:buFont typeface="Arial" panose="020B0604020202020204" pitchFamily="34" charset="0"/>
              <a:buChar char="•"/>
            </a:pPr>
            <a:r>
              <a:rPr lang="en-US" sz="800" dirty="0">
                <a:latin typeface="Aptos" panose="020B0004020202020204" pitchFamily="34" charset="0"/>
              </a:rPr>
              <a:t>Factorization (RSA)</a:t>
            </a:r>
          </a:p>
          <a:p>
            <a:pPr marL="171450" indent="-171450">
              <a:spcAft>
                <a:spcPts val="0"/>
              </a:spcAft>
              <a:buFont typeface="Arial" panose="020B0604020202020204" pitchFamily="34" charset="0"/>
              <a:buChar char="•"/>
            </a:pPr>
            <a:r>
              <a:rPr lang="en-US" sz="800" dirty="0">
                <a:latin typeface="Aptos" panose="020B0004020202020204" pitchFamily="34" charset="0"/>
              </a:rPr>
              <a:t>Elliptic curves (ECC)</a:t>
            </a:r>
          </a:p>
          <a:p>
            <a:pPr marL="171450" indent="-171450">
              <a:buFont typeface="Arial" panose="020B0604020202020204" pitchFamily="34" charset="0"/>
              <a:buChar char="•"/>
            </a:pPr>
            <a:r>
              <a:rPr lang="en-US" sz="800" dirty="0">
                <a:latin typeface="Aptos" panose="020B0004020202020204" pitchFamily="34" charset="0"/>
              </a:rPr>
              <a:t>Discrete log problems (DH)</a:t>
            </a:r>
          </a:p>
          <a:p>
            <a:r>
              <a:rPr lang="en-US" sz="800" dirty="0">
                <a:latin typeface="Aptos" panose="020B0004020202020204" pitchFamily="34" charset="0"/>
              </a:rPr>
              <a:t>KST uses non-factorization-based crypto primitives for signal validation (e.g., symmetric key MACs, one-time pads). It operates without reliance on key exchange or PKI infrastructure and enforces integrity at the control boundary, not just in-transit encryption. This means that even if an adversary broke upstream cryptography with a quantum computer, they still couldn’t issue a valid command that KST would accept, because the enforcement happens outside the cryptographic domain: at the execution constraint level. It also limits all the massive effort (even for quantum-systems) on understanding an attack that had relevance for a few milliseconds. At which point KST has changed the key and moved on.</a:t>
            </a:r>
          </a:p>
        </p:txBody>
      </p:sp>
      <p:sp>
        <p:nvSpPr>
          <p:cNvPr id="4" name="Header Placeholder 3">
            <a:extLst>
              <a:ext uri="{FF2B5EF4-FFF2-40B4-BE49-F238E27FC236}">
                <a16:creationId xmlns:a16="http://schemas.microsoft.com/office/drawing/2014/main" id="{BC8AC4D4-677A-5E7E-6A93-7DD3F60C7966}"/>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80BCDC7C-FBC9-6D1E-E282-FEF460CCBABF}"/>
              </a:ext>
            </a:extLst>
          </p:cNvPr>
          <p:cNvSpPr>
            <a:spLocks noGrp="1"/>
          </p:cNvSpPr>
          <p:nvPr>
            <p:ph type="dt" idx="1"/>
          </p:nvPr>
        </p:nvSpPr>
        <p:spPr/>
        <p:txBody>
          <a:bodyPr/>
          <a:lstStyle/>
          <a:p>
            <a:fld id="{03FFB3B4-DF75-FA4E-8E2E-66AE932042DC}" type="datetime1">
              <a:rPr lang="en-US" smtClean="0"/>
              <a:t>1/28/26</a:t>
            </a:fld>
            <a:endParaRPr lang="en-US" dirty="0"/>
          </a:p>
        </p:txBody>
      </p:sp>
      <p:sp>
        <p:nvSpPr>
          <p:cNvPr id="6" name="Footer Placeholder 5">
            <a:extLst>
              <a:ext uri="{FF2B5EF4-FFF2-40B4-BE49-F238E27FC236}">
                <a16:creationId xmlns:a16="http://schemas.microsoft.com/office/drawing/2014/main" id="{C1D764D5-A5DE-D497-B770-42706EB96EA5}"/>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996510CD-3BBE-32F0-A768-E9FC704E96B0}"/>
              </a:ext>
            </a:extLst>
          </p:cNvPr>
          <p:cNvSpPr>
            <a:spLocks noGrp="1"/>
          </p:cNvSpPr>
          <p:nvPr>
            <p:ph type="sldNum" sz="quarter" idx="5"/>
          </p:nvPr>
        </p:nvSpPr>
        <p:spPr/>
        <p:txBody>
          <a:bodyPr/>
          <a:lstStyle/>
          <a:p>
            <a:fld id="{D99DC8D0-B834-C84A-8B19-3FFAD87EB989}" type="slidenum">
              <a:rPr lang="en-US" smtClean="0"/>
              <a:pPr/>
              <a:t>2</a:t>
            </a:fld>
            <a:endParaRPr lang="en-US" dirty="0"/>
          </a:p>
        </p:txBody>
      </p:sp>
    </p:spTree>
    <p:extLst>
      <p:ext uri="{BB962C8B-B14F-4D97-AF65-F5344CB8AC3E}">
        <p14:creationId xmlns:p14="http://schemas.microsoft.com/office/powerpoint/2010/main" val="167899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2199B-07F3-ACAD-3CF3-4A21B3488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CCF62-BF47-429D-10DE-D9875B982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D8E56-F694-3E7F-F0A3-903FED6E15A2}"/>
              </a:ext>
            </a:extLst>
          </p:cNvPr>
          <p:cNvSpPr>
            <a:spLocks noGrp="1"/>
          </p:cNvSpPr>
          <p:nvPr>
            <p:ph type="body" idx="1"/>
          </p:nvPr>
        </p:nvSpPr>
        <p:spPr>
          <a:xfrm>
            <a:off x="228601" y="4185664"/>
            <a:ext cx="6434593" cy="4512863"/>
          </a:xfrm>
        </p:spPr>
        <p:txBody>
          <a:bodyPr vert="horz" lIns="91440" tIns="45720" rIns="91440" bIns="45720" numCol="2" spcCol="182880" rtlCol="0"/>
          <a:lstStyle/>
          <a:p>
            <a:r>
              <a:rPr lang="en-US" sz="800" b="1" dirty="0">
                <a:solidFill>
                  <a:srgbClr val="000000"/>
                </a:solidFill>
                <a:latin typeface="Aptos" panose="020B0004020202020204" pitchFamily="34" charset="0"/>
              </a:rPr>
              <a:t>Strategic Crisis: </a:t>
            </a:r>
          </a:p>
          <a:p>
            <a:r>
              <a:rPr lang="en-US" sz="800" dirty="0">
                <a:solidFill>
                  <a:srgbClr val="000000"/>
                </a:solidFill>
                <a:latin typeface="Aptos" panose="020B0004020202020204" pitchFamily="34" charset="0"/>
              </a:rPr>
              <a:t>The modern world exists in two halves; the human-centric and machine signals/data.</a:t>
            </a:r>
          </a:p>
          <a:p>
            <a:r>
              <a:rPr lang="en-US" sz="800" dirty="0">
                <a:solidFill>
                  <a:srgbClr val="000000"/>
                </a:solidFill>
                <a:latin typeface="Aptos" panose="020B0004020202020204" pitchFamily="34" charset="0"/>
              </a:rPr>
              <a:t>For more than 40 years we have focused on the security of human-generated information. So much so that the risk of machine-generated data loss and manipulation have been significantly downplayed, ignored or left unseen for most of that time. To compensate, machine-generated information was largely air-gapped to provide integrity, but this model is no longer possible to maintain. </a:t>
            </a:r>
          </a:p>
          <a:p>
            <a:r>
              <a:rPr lang="en-US" sz="800" dirty="0">
                <a:solidFill>
                  <a:srgbClr val="000000"/>
                </a:solidFill>
                <a:latin typeface="Aptos" panose="020B0004020202020204" pitchFamily="34" charset="0"/>
              </a:rPr>
              <a:t>Policy leaders have a lot to catch up on, quickly.</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Infrastructure systems are the softest they’ve ever been; adversaries know it</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China’s 2027 timeline heightens urgency</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Probabilistic cyber defenses are unable to meet deterministic requirements.</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A single spoofed command can trigger cascading national consequences</a:t>
            </a:r>
          </a:p>
          <a:p>
            <a:r>
              <a:rPr lang="en-US" sz="800" dirty="0">
                <a:solidFill>
                  <a:srgbClr val="000000"/>
                </a:solidFill>
                <a:latin typeface="Aptos" panose="020B0004020202020204" pitchFamily="34" charset="0"/>
              </a:rPr>
              <a:t>‘We’re essentially bailing water out of a sinking boat without patching the leak.’ (Verizon PSR 2022)</a:t>
            </a:r>
          </a:p>
          <a:p>
            <a:r>
              <a:rPr lang="en-US" sz="800" dirty="0">
                <a:solidFill>
                  <a:srgbClr val="000000"/>
                </a:solidFill>
                <a:latin typeface="Aptos" panose="020B0004020202020204" pitchFamily="34" charset="0"/>
              </a:rPr>
              <a:t>The 2027 horizon is not theoretical. Our adversaries have published timelines for achieving military and cyber readiness. OT systems are softer than they’ve ever been. A single spoofed command could create cascading national effects and destabilize national security and confidence in its leaders.</a:t>
            </a:r>
          </a:p>
          <a:p>
            <a:endParaRPr lang="en-US" sz="800" dirty="0">
              <a:solidFill>
                <a:srgbClr val="000000"/>
              </a:solidFill>
              <a:latin typeface="Aptos" panose="020B0004020202020204" pitchFamily="34" charset="0"/>
            </a:endParaRPr>
          </a:p>
        </p:txBody>
      </p:sp>
      <p:sp>
        <p:nvSpPr>
          <p:cNvPr id="4" name="Header Placeholder 3">
            <a:extLst>
              <a:ext uri="{FF2B5EF4-FFF2-40B4-BE49-F238E27FC236}">
                <a16:creationId xmlns:a16="http://schemas.microsoft.com/office/drawing/2014/main" id="{218C5112-535D-0DC8-CD57-C05E80520171}"/>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5984AA96-DF80-C96E-24CF-EF83316FD3B7}"/>
              </a:ext>
            </a:extLst>
          </p:cNvPr>
          <p:cNvSpPr>
            <a:spLocks noGrp="1"/>
          </p:cNvSpPr>
          <p:nvPr>
            <p:ph type="dt" idx="1"/>
          </p:nvPr>
        </p:nvSpPr>
        <p:spPr/>
        <p:txBody>
          <a:bodyPr/>
          <a:lstStyle/>
          <a:p>
            <a:fld id="{0F7DB5E2-5714-2048-8748-695CE8F7B2D3}" type="datetime1">
              <a:rPr lang="en-US" smtClean="0"/>
              <a:t>1/28/26</a:t>
            </a:fld>
            <a:endParaRPr lang="en-US" dirty="0"/>
          </a:p>
        </p:txBody>
      </p:sp>
      <p:sp>
        <p:nvSpPr>
          <p:cNvPr id="6" name="Footer Placeholder 5">
            <a:extLst>
              <a:ext uri="{FF2B5EF4-FFF2-40B4-BE49-F238E27FC236}">
                <a16:creationId xmlns:a16="http://schemas.microsoft.com/office/drawing/2014/main" id="{A0EF6997-8175-DF8B-E76E-492CB6F23ECB}"/>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BE1CD034-9627-E4BE-672C-47D9689FAC30}"/>
              </a:ext>
            </a:extLst>
          </p:cNvPr>
          <p:cNvSpPr>
            <a:spLocks noGrp="1"/>
          </p:cNvSpPr>
          <p:nvPr>
            <p:ph type="sldNum" sz="quarter" idx="5"/>
          </p:nvPr>
        </p:nvSpPr>
        <p:spPr/>
        <p:txBody>
          <a:bodyPr/>
          <a:lstStyle/>
          <a:p>
            <a:fld id="{D99DC8D0-B834-C84A-8B19-3FFAD87EB989}" type="slidenum">
              <a:rPr lang="en-US" smtClean="0"/>
              <a:pPr/>
              <a:t>3</a:t>
            </a:fld>
            <a:endParaRPr lang="en-US" dirty="0"/>
          </a:p>
        </p:txBody>
      </p:sp>
    </p:spTree>
    <p:extLst>
      <p:ext uri="{BB962C8B-B14F-4D97-AF65-F5344CB8AC3E}">
        <p14:creationId xmlns:p14="http://schemas.microsoft.com/office/powerpoint/2010/main" val="287805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numCol="2" spcCol="182880" rtlCol="0"/>
          <a:lstStyle/>
          <a:p>
            <a:r>
              <a:rPr lang="en-US" sz="800" b="1" dirty="0">
                <a:solidFill>
                  <a:srgbClr val="000000"/>
                </a:solidFill>
                <a:latin typeface="Aptos" panose="020B0004020202020204" pitchFamily="34" charset="0"/>
              </a:rPr>
              <a:t>After decades and trillions spent globally, we still don’t know:</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“Was the command modified?”</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“Did it come from the right authority?”</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“Did the system act appropriately or did something fail?”</a:t>
            </a:r>
          </a:p>
          <a:p>
            <a:r>
              <a:rPr lang="en-US" sz="800" dirty="0">
                <a:solidFill>
                  <a:srgbClr val="000000"/>
                </a:solidFill>
                <a:latin typeface="Aptos" panose="020B0004020202020204" pitchFamily="34" charset="0"/>
              </a:rPr>
              <a:t>Most people understand information risks, but far fewer understand operational risks. We often refer to the systems Information Technologies (IT) and Operational Technologies (OT)</a:t>
            </a:r>
          </a:p>
          <a:p>
            <a:r>
              <a:rPr lang="en-US" sz="800" dirty="0">
                <a:solidFill>
                  <a:srgbClr val="000000"/>
                </a:solidFill>
                <a:latin typeface="Aptos" panose="020B0004020202020204" pitchFamily="34" charset="0"/>
              </a:rPr>
              <a:t>IT is about information, human-generated and centric. Everything from emails, to reports, databases and calendars. Threats here last for decades. A loss of your SSN, could present challenges for the rest of your life, but they typically won’t kill you.</a:t>
            </a:r>
          </a:p>
          <a:p>
            <a:r>
              <a:rPr lang="en-US" sz="800" dirty="0">
                <a:solidFill>
                  <a:srgbClr val="000000"/>
                </a:solidFill>
                <a:latin typeface="Aptos" panose="020B0004020202020204" pitchFamily="34" charset="0"/>
              </a:rPr>
              <a:t>OT is about machine-generated communications between devices that can have very real physical outcomes. Commands negotiate exchanges between computers, move steel, spin turbines, open breakers, steer ships. The attack surface is milliseconds. When OT is compromised, the losses are immediately tangible and often kinetic, things break, systems stop working and that can place lives at risk. </a:t>
            </a:r>
          </a:p>
          <a:p>
            <a:r>
              <a:rPr lang="en-US" sz="800" dirty="0">
                <a:solidFill>
                  <a:srgbClr val="000000"/>
                </a:solidFill>
                <a:latin typeface="Aptos" panose="020B0004020202020204" pitchFamily="34" charset="0"/>
              </a:rPr>
              <a:t>Until recently that smaller window of time afforded some protections to OT, but that isn’t true anymore.</a:t>
            </a:r>
          </a:p>
        </p:txBody>
      </p:sp>
      <p:sp>
        <p:nvSpPr>
          <p:cNvPr id="4" name="Header Placeholder 3"/>
          <p:cNvSpPr>
            <a:spLocks noGrp="1"/>
          </p:cNvSpPr>
          <p:nvPr>
            <p:ph type="hdr" sz="quarter"/>
          </p:nvPr>
        </p:nvSpPr>
        <p:spPr/>
        <p:txBody>
          <a:bodyPr/>
          <a:lstStyle/>
          <a:p>
            <a:r>
              <a:rPr lang="en-US"/>
              <a:t>Keyspace Technology Overview
</a:t>
            </a:r>
            <a:endParaRPr lang="en-US" dirty="0"/>
          </a:p>
        </p:txBody>
      </p:sp>
      <p:sp>
        <p:nvSpPr>
          <p:cNvPr id="5" name="Date Placeholder 4"/>
          <p:cNvSpPr>
            <a:spLocks noGrp="1"/>
          </p:cNvSpPr>
          <p:nvPr>
            <p:ph type="dt" idx="1"/>
          </p:nvPr>
        </p:nvSpPr>
        <p:spPr/>
        <p:txBody>
          <a:bodyPr/>
          <a:lstStyle/>
          <a:p>
            <a:fld id="{33372103-E9AE-7040-BEE5-AE8810D8A602}" type="datetime1">
              <a:rPr lang="en-US" smtClean="0"/>
              <a:t>1/28/26</a:t>
            </a:fld>
            <a:endParaRPr lang="en-US" dirty="0"/>
          </a:p>
        </p:txBody>
      </p:sp>
      <p:sp>
        <p:nvSpPr>
          <p:cNvPr id="6" name="Footer Placeholder 5"/>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p:cNvSpPr>
            <a:spLocks noGrp="1"/>
          </p:cNvSpPr>
          <p:nvPr>
            <p:ph type="sldNum" sz="quarter" idx="5"/>
          </p:nvPr>
        </p:nvSpPr>
        <p:spPr/>
        <p:txBody>
          <a:bodyPr/>
          <a:lstStyle/>
          <a:p>
            <a:fld id="{D99DC8D0-B834-C84A-8B19-3FFAD87EB989}" type="slidenum">
              <a:rPr lang="en-US" smtClean="0"/>
              <a:pPr/>
              <a:t>4</a:t>
            </a:fld>
            <a:endParaRPr lang="en-US" dirty="0"/>
          </a:p>
        </p:txBody>
      </p:sp>
    </p:spTree>
    <p:extLst>
      <p:ext uri="{BB962C8B-B14F-4D97-AF65-F5344CB8AC3E}">
        <p14:creationId xmlns:p14="http://schemas.microsoft.com/office/powerpoint/2010/main" val="158188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C1142-18EC-9A7E-0608-A01EE45DE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13F5B-AC00-9BDA-CB37-600F50DCE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BED3A-24E6-A95C-748D-7B7AFFDB988B}"/>
              </a:ext>
            </a:extLst>
          </p:cNvPr>
          <p:cNvSpPr>
            <a:spLocks noGrp="1"/>
          </p:cNvSpPr>
          <p:nvPr>
            <p:ph type="body" idx="1"/>
          </p:nvPr>
        </p:nvSpPr>
        <p:spPr/>
        <p:txBody>
          <a:bodyPr vert="horz" lIns="91440" tIns="45720" rIns="91440" bIns="45720" numCol="2" spcCol="182880" rtlCol="0"/>
          <a:lstStyle/>
          <a:p>
            <a:pPr marL="228600" indent="-228600">
              <a:spcAft>
                <a:spcPts val="0"/>
              </a:spcAft>
              <a:buFont typeface="+mj-lt"/>
              <a:buAutoNum type="arabicPeriod"/>
            </a:pPr>
            <a:r>
              <a:rPr lang="en-US" sz="800" dirty="0">
                <a:solidFill>
                  <a:srgbClr val="000000"/>
                </a:solidFill>
                <a:latin typeface="Aptos" panose="020B0004020202020204" pitchFamily="34" charset="0"/>
              </a:rPr>
              <a:t>Every sector runs real-time M2M operations on unverifiable inputs.</a:t>
            </a:r>
          </a:p>
          <a:p>
            <a:pPr marL="228600" indent="-228600">
              <a:spcAft>
                <a:spcPts val="0"/>
              </a:spcAft>
              <a:buFont typeface="+mj-lt"/>
              <a:buAutoNum type="arabicPeriod"/>
            </a:pPr>
            <a:r>
              <a:rPr lang="en-US" sz="800" dirty="0">
                <a:solidFill>
                  <a:srgbClr val="000000"/>
                </a:solidFill>
                <a:latin typeface="Aptos" panose="020B0004020202020204" pitchFamily="34" charset="0"/>
              </a:rPr>
              <a:t>Falsified M2M commands trigger instant physical consequences.</a:t>
            </a:r>
          </a:p>
          <a:p>
            <a:pPr marL="228600" indent="-228600">
              <a:spcAft>
                <a:spcPts val="0"/>
              </a:spcAft>
              <a:buFont typeface="+mj-lt"/>
              <a:buAutoNum type="arabicPeriod"/>
            </a:pPr>
            <a:r>
              <a:rPr lang="en-US" sz="800" dirty="0">
                <a:solidFill>
                  <a:srgbClr val="000000"/>
                </a:solidFill>
                <a:latin typeface="Aptos" panose="020B0004020202020204" pitchFamily="34" charset="0"/>
              </a:rPr>
              <a:t>Scale makes it worse; more M2M automation = more unverified actions.</a:t>
            </a:r>
          </a:p>
          <a:p>
            <a:pPr marL="228600" indent="-228600">
              <a:buFont typeface="+mj-lt"/>
              <a:buAutoNum type="arabicPeriod"/>
            </a:pPr>
            <a:r>
              <a:rPr lang="en-US" sz="800" dirty="0">
                <a:solidFill>
                  <a:srgbClr val="000000"/>
                </a:solidFill>
                <a:latin typeface="Aptos" panose="020B0004020202020204" pitchFamily="34" charset="0"/>
              </a:rPr>
              <a:t>No operator can prove M2M integrity before machines act.</a:t>
            </a:r>
          </a:p>
          <a:p>
            <a:r>
              <a:rPr lang="en-US" sz="800" b="1" dirty="0">
                <a:solidFill>
                  <a:srgbClr val="000000"/>
                </a:solidFill>
                <a:latin typeface="Aptos" panose="020B0004020202020204" pitchFamily="34" charset="0"/>
              </a:rPr>
              <a:t>Examples</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Power Generation &amp; Distribution:  Real-world actuation from unverifiable digital inputs—blackouts, surges, and manipulation risks.</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Autonomous Vehicles:  Motion and coordination triggered by machine-to-machine commands with no guaranteed integrity.</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Advanced Manufacturing / Robotics:  Line-speed automation accepts upstream logic blindly—no enforcement at signal boundaries.</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Defense Systems / Weapon Coordination : Targeting, movement, and kill chain logic depend on trust in timing and signal origin.</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Water Treatment &amp; Distribution:  Critical chemical processes are exposed to malformed or replayed control inputs—see Oldsmar.</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Food &amp; Pharmaceutical Safety Systems : Environmental and batch controls are operated via unauthenticated, protocol-tolerant networks.</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Telecommunications Infrastructure:  Signal control and routing logic rely on “safe by configuration” assumptions—easily subverted.</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Transportation Systems (Rail, Maritime, Aviation):  Control instructions often transit unsecured internal buses or exposed field networks.</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Information Technology Automation:  CI/CD pipelines, orchestration engines, and endpoint triggers execute on the basis of assumed-valid input—no enforced boundary.</a:t>
            </a:r>
          </a:p>
          <a:p>
            <a:endParaRPr lang="en-US" sz="800" dirty="0">
              <a:solidFill>
                <a:srgbClr val="000000"/>
              </a:solidFill>
              <a:latin typeface="Aptos" panose="020B0004020202020204" pitchFamily="34" charset="0"/>
            </a:endParaRPr>
          </a:p>
          <a:p>
            <a:r>
              <a:rPr lang="en-US" sz="800" b="1" dirty="0">
                <a:solidFill>
                  <a:srgbClr val="000000"/>
                </a:solidFill>
                <a:latin typeface="Aptos" panose="020B0004020202020204" pitchFamily="34" charset="0"/>
              </a:rPr>
              <a:t>If you’re leveraging:</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AI</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Infrastructure automation</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Connected health</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Industrial autonomy</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Model-driven finance</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Space systems</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Smart legal platforms</a:t>
            </a:r>
          </a:p>
          <a:p>
            <a:r>
              <a:rPr lang="en-US" sz="800" dirty="0">
                <a:solidFill>
                  <a:srgbClr val="000000"/>
                </a:solidFill>
                <a:latin typeface="Aptos" panose="020B0004020202020204" pitchFamily="34" charset="0"/>
              </a:rPr>
              <a:t>Then you are betting that the instructions driving those systems are authentic, safe, and bounded, they are not, and your portfolio is a gamble on assumed trust. KST is the mechanism that protects your investment.</a:t>
            </a:r>
          </a:p>
        </p:txBody>
      </p:sp>
      <p:sp>
        <p:nvSpPr>
          <p:cNvPr id="4" name="Header Placeholder 3">
            <a:extLst>
              <a:ext uri="{FF2B5EF4-FFF2-40B4-BE49-F238E27FC236}">
                <a16:creationId xmlns:a16="http://schemas.microsoft.com/office/drawing/2014/main" id="{37CF2E18-5E6E-1CC0-97AE-37E25B616475}"/>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DF2E630F-B4C2-A5D9-BC28-4FEF450658D7}"/>
              </a:ext>
            </a:extLst>
          </p:cNvPr>
          <p:cNvSpPr>
            <a:spLocks noGrp="1"/>
          </p:cNvSpPr>
          <p:nvPr>
            <p:ph type="dt" idx="1"/>
          </p:nvPr>
        </p:nvSpPr>
        <p:spPr/>
        <p:txBody>
          <a:bodyPr/>
          <a:lstStyle/>
          <a:p>
            <a:fld id="{DD3497D5-65D5-CC44-BD34-1415B6A55D48}" type="datetime1">
              <a:rPr lang="en-US" smtClean="0"/>
              <a:t>1/28/26</a:t>
            </a:fld>
            <a:endParaRPr lang="en-US" dirty="0"/>
          </a:p>
        </p:txBody>
      </p:sp>
      <p:sp>
        <p:nvSpPr>
          <p:cNvPr id="6" name="Footer Placeholder 5">
            <a:extLst>
              <a:ext uri="{FF2B5EF4-FFF2-40B4-BE49-F238E27FC236}">
                <a16:creationId xmlns:a16="http://schemas.microsoft.com/office/drawing/2014/main" id="{B707D7DA-A7C3-3093-4C76-51B8B6862955}"/>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2501CECD-22C6-AA7A-7A15-BB935C1F8569}"/>
              </a:ext>
            </a:extLst>
          </p:cNvPr>
          <p:cNvSpPr>
            <a:spLocks noGrp="1"/>
          </p:cNvSpPr>
          <p:nvPr>
            <p:ph type="sldNum" sz="quarter" idx="5"/>
          </p:nvPr>
        </p:nvSpPr>
        <p:spPr/>
        <p:txBody>
          <a:bodyPr/>
          <a:lstStyle/>
          <a:p>
            <a:fld id="{D99DC8D0-B834-C84A-8B19-3FFAD87EB989}" type="slidenum">
              <a:rPr lang="en-US" smtClean="0"/>
              <a:pPr/>
              <a:t>5</a:t>
            </a:fld>
            <a:endParaRPr lang="en-US" dirty="0"/>
          </a:p>
        </p:txBody>
      </p:sp>
    </p:spTree>
    <p:extLst>
      <p:ext uri="{BB962C8B-B14F-4D97-AF65-F5344CB8AC3E}">
        <p14:creationId xmlns:p14="http://schemas.microsoft.com/office/powerpoint/2010/main" val="288185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C6C53-0E71-9C5F-DC93-BB10EF38D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99028-0016-D7FB-E731-0661AA396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1DFF2-B15C-93A3-CE7C-F96A3E145D68}"/>
              </a:ext>
            </a:extLst>
          </p:cNvPr>
          <p:cNvSpPr>
            <a:spLocks noGrp="1"/>
          </p:cNvSpPr>
          <p:nvPr>
            <p:ph type="body" idx="1"/>
          </p:nvPr>
        </p:nvSpPr>
        <p:spPr/>
        <p:txBody>
          <a:bodyPr vert="horz" lIns="91440" tIns="45720" rIns="91440" bIns="45720" numCol="2" spcCol="182880" rtlCol="0"/>
          <a:lstStyle/>
          <a:p>
            <a:r>
              <a:rPr lang="en-US" sz="800" b="1" dirty="0">
                <a:solidFill>
                  <a:srgbClr val="000000"/>
                </a:solidFill>
                <a:latin typeface="Aptos" panose="020B0004020202020204" pitchFamily="34" charset="0"/>
              </a:rPr>
              <a:t>Probabilistic defense </a:t>
            </a:r>
            <a:r>
              <a:rPr lang="en-US" sz="800" dirty="0">
                <a:solidFill>
                  <a:srgbClr val="000000"/>
                </a:solidFill>
                <a:latin typeface="Aptos" panose="020B0004020202020204" pitchFamily="34" charset="0"/>
              </a:rPr>
              <a:t>= predominantly software, most deployed cyber security technologies today.</a:t>
            </a:r>
          </a:p>
          <a:p>
            <a:r>
              <a:rPr lang="en-US" sz="800" b="1" dirty="0">
                <a:solidFill>
                  <a:srgbClr val="000000"/>
                </a:solidFill>
                <a:latin typeface="Aptos" panose="020B0004020202020204" pitchFamily="34" charset="0"/>
              </a:rPr>
              <a:t>Deterministic defense </a:t>
            </a:r>
            <a:r>
              <a:rPr lang="en-US" sz="800" dirty="0">
                <a:solidFill>
                  <a:srgbClr val="000000"/>
                </a:solidFill>
                <a:latin typeface="Aptos" panose="020B0004020202020204" pitchFamily="34" charset="0"/>
              </a:rPr>
              <a:t>= predominantly hardware</a:t>
            </a:r>
          </a:p>
          <a:p>
            <a:r>
              <a:rPr lang="en-US" sz="800" dirty="0">
                <a:solidFill>
                  <a:srgbClr val="000000"/>
                </a:solidFill>
                <a:latin typeface="Aptos" panose="020B0004020202020204" pitchFamily="34" charset="0"/>
              </a:rPr>
              <a:t>Conventional cyber tools detect, alert, log, and notify. None of them can authenticate a command before execution. Zero-days bypass detection entirely. Human operators make predictable mistakes. Existing approaches are inadequate. There is an unavoidable need for deterministic hardware-enforced authenticity.</a:t>
            </a:r>
          </a:p>
          <a:p>
            <a:r>
              <a:rPr lang="en-US" sz="800" dirty="0">
                <a:solidFill>
                  <a:srgbClr val="000000"/>
                </a:solidFill>
                <a:latin typeface="Aptos" panose="020B0004020202020204" pitchFamily="34" charset="0"/>
              </a:rPr>
              <a:t>To compound the issue, the wrong solutions are being sold to customers by incumbents not able or inclined to solve the problem.</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Software sits on CPUs and attackers can bend both. </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Detection tools react after the machine has already acted.</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Zero Trust assumes safe inputs; attackers fake those inputs.</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Zero-Day attacks walk past monitoring systems.</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“Sanitize in software” fails because the sanitizer itself can be exploited.</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Hardware features inside CPUs remain configurable by compromised software.</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Humans are still required to act – before and after events – making them the largest point of failure</a:t>
            </a:r>
          </a:p>
          <a:p>
            <a:r>
              <a:rPr lang="en-US" sz="800" dirty="0">
                <a:solidFill>
                  <a:srgbClr val="000000"/>
                </a:solidFill>
                <a:latin typeface="Aptos" panose="020B0004020202020204" pitchFamily="34" charset="0"/>
              </a:rPr>
              <a:t>This is perpetuated because there is a common believe that “no tool can prove a command is authentic before execution.” Detect and analyze all you want after, but no one puts the seat belt on during the impact.</a:t>
            </a:r>
          </a:p>
          <a:p>
            <a:endParaRPr lang="en-US" sz="800" dirty="0">
              <a:solidFill>
                <a:srgbClr val="000000"/>
              </a:solidFill>
              <a:latin typeface="Aptos" panose="020B0004020202020204" pitchFamily="34" charset="0"/>
            </a:endParaRPr>
          </a:p>
          <a:p>
            <a:endParaRPr lang="en-US" sz="800" dirty="0">
              <a:solidFill>
                <a:srgbClr val="000000"/>
              </a:solidFill>
              <a:latin typeface="Aptos" panose="020B0004020202020204" pitchFamily="34" charset="0"/>
            </a:endParaRPr>
          </a:p>
          <a:p>
            <a:endParaRPr lang="en-US" sz="800" dirty="0">
              <a:solidFill>
                <a:srgbClr val="000000"/>
              </a:solidFill>
              <a:latin typeface="Aptos" panose="020B0004020202020204" pitchFamily="34" charset="0"/>
            </a:endParaRPr>
          </a:p>
        </p:txBody>
      </p:sp>
      <p:sp>
        <p:nvSpPr>
          <p:cNvPr id="4" name="Header Placeholder 3">
            <a:extLst>
              <a:ext uri="{FF2B5EF4-FFF2-40B4-BE49-F238E27FC236}">
                <a16:creationId xmlns:a16="http://schemas.microsoft.com/office/drawing/2014/main" id="{8CC6CCB4-DA71-CE6F-630D-1970A18B73F0}"/>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5B7F5141-FB49-69F6-E84D-7C46A078F1AB}"/>
              </a:ext>
            </a:extLst>
          </p:cNvPr>
          <p:cNvSpPr>
            <a:spLocks noGrp="1"/>
          </p:cNvSpPr>
          <p:nvPr>
            <p:ph type="dt" idx="1"/>
          </p:nvPr>
        </p:nvSpPr>
        <p:spPr/>
        <p:txBody>
          <a:bodyPr/>
          <a:lstStyle/>
          <a:p>
            <a:fld id="{0137B75E-102B-A849-B1E0-77C09960FC5D}" type="datetime1">
              <a:rPr lang="en-US" smtClean="0"/>
              <a:t>1/28/26</a:t>
            </a:fld>
            <a:endParaRPr lang="en-US" dirty="0"/>
          </a:p>
        </p:txBody>
      </p:sp>
      <p:sp>
        <p:nvSpPr>
          <p:cNvPr id="6" name="Footer Placeholder 5">
            <a:extLst>
              <a:ext uri="{FF2B5EF4-FFF2-40B4-BE49-F238E27FC236}">
                <a16:creationId xmlns:a16="http://schemas.microsoft.com/office/drawing/2014/main" id="{8A3B7664-E603-A3AA-55A4-48C94EA10E8E}"/>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4918EA91-2F92-E292-CAC0-574D781104E6}"/>
              </a:ext>
            </a:extLst>
          </p:cNvPr>
          <p:cNvSpPr>
            <a:spLocks noGrp="1"/>
          </p:cNvSpPr>
          <p:nvPr>
            <p:ph type="sldNum" sz="quarter" idx="5"/>
          </p:nvPr>
        </p:nvSpPr>
        <p:spPr/>
        <p:txBody>
          <a:bodyPr/>
          <a:lstStyle/>
          <a:p>
            <a:fld id="{D99DC8D0-B834-C84A-8B19-3FFAD87EB989}" type="slidenum">
              <a:rPr lang="en-US" smtClean="0"/>
              <a:pPr/>
              <a:t>6</a:t>
            </a:fld>
            <a:endParaRPr lang="en-US" dirty="0"/>
          </a:p>
        </p:txBody>
      </p:sp>
    </p:spTree>
    <p:extLst>
      <p:ext uri="{BB962C8B-B14F-4D97-AF65-F5344CB8AC3E}">
        <p14:creationId xmlns:p14="http://schemas.microsoft.com/office/powerpoint/2010/main" val="320627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F0D35-2D32-BC96-A8AC-0AB63EC26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3F34F-A7A6-5C18-E844-0D5172A69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08F81-ACB5-3ABD-F21E-9941E959A65F}"/>
              </a:ext>
            </a:extLst>
          </p:cNvPr>
          <p:cNvSpPr>
            <a:spLocks noGrp="1"/>
          </p:cNvSpPr>
          <p:nvPr>
            <p:ph type="body" idx="1"/>
          </p:nvPr>
        </p:nvSpPr>
        <p:spPr/>
        <p:txBody>
          <a:bodyPr vert="horz" lIns="91440" tIns="45720" rIns="91440" bIns="45720" numCol="2" spcCol="182880" rtlCol="0"/>
          <a:lstStyle/>
          <a:p>
            <a:pPr marL="171450" indent="-171450">
              <a:buFont typeface="Arial" panose="020B0604020202020204" pitchFamily="34" charset="0"/>
              <a:buChar char="•"/>
            </a:pPr>
            <a:r>
              <a:rPr lang="en-US" sz="800" dirty="0">
                <a:solidFill>
                  <a:srgbClr val="000000"/>
                </a:solidFill>
                <a:latin typeface="Aptos" panose="020B0004020202020204" pitchFamily="34" charset="0"/>
              </a:rPr>
              <a:t>Integrity failures become inevitable as systems scale.</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One bad signal can halt operations, damage equipment, or trigger outages.</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Stakeholders lose confidence in automation and remote operations.</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Adversaries exploit structural weaknesses the organization never closed.</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Leadership faces scrutiny for leaving authenticity unenforced at the boundary when a solution exists.</a:t>
            </a:r>
          </a:p>
          <a:p>
            <a:endParaRPr lang="en-US" sz="800" dirty="0">
              <a:solidFill>
                <a:srgbClr val="000000"/>
              </a:solidFill>
              <a:latin typeface="Aptos" panose="020B0004020202020204" pitchFamily="34" charset="0"/>
            </a:endParaRPr>
          </a:p>
        </p:txBody>
      </p:sp>
      <p:sp>
        <p:nvSpPr>
          <p:cNvPr id="4" name="Header Placeholder 3">
            <a:extLst>
              <a:ext uri="{FF2B5EF4-FFF2-40B4-BE49-F238E27FC236}">
                <a16:creationId xmlns:a16="http://schemas.microsoft.com/office/drawing/2014/main" id="{6D78CB14-B9FC-6862-6E3C-EBCFEEA82AEB}"/>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90455DBD-F476-EF37-C865-31F96A675B02}"/>
              </a:ext>
            </a:extLst>
          </p:cNvPr>
          <p:cNvSpPr>
            <a:spLocks noGrp="1"/>
          </p:cNvSpPr>
          <p:nvPr>
            <p:ph type="dt" idx="1"/>
          </p:nvPr>
        </p:nvSpPr>
        <p:spPr/>
        <p:txBody>
          <a:bodyPr/>
          <a:lstStyle/>
          <a:p>
            <a:fld id="{134D3F74-7A52-694B-A23F-B6FF6FB7F8D3}" type="datetime1">
              <a:rPr lang="en-US" smtClean="0"/>
              <a:t>1/28/26</a:t>
            </a:fld>
            <a:endParaRPr lang="en-US" dirty="0"/>
          </a:p>
        </p:txBody>
      </p:sp>
      <p:sp>
        <p:nvSpPr>
          <p:cNvPr id="6" name="Footer Placeholder 5">
            <a:extLst>
              <a:ext uri="{FF2B5EF4-FFF2-40B4-BE49-F238E27FC236}">
                <a16:creationId xmlns:a16="http://schemas.microsoft.com/office/drawing/2014/main" id="{E004572B-FC1B-4A33-F9AF-C2E82FAE750D}"/>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3354251A-6B7C-3E50-EB63-BAD7BAFBDD76}"/>
              </a:ext>
            </a:extLst>
          </p:cNvPr>
          <p:cNvSpPr>
            <a:spLocks noGrp="1"/>
          </p:cNvSpPr>
          <p:nvPr>
            <p:ph type="sldNum" sz="quarter" idx="5"/>
          </p:nvPr>
        </p:nvSpPr>
        <p:spPr/>
        <p:txBody>
          <a:bodyPr/>
          <a:lstStyle/>
          <a:p>
            <a:fld id="{D99DC8D0-B834-C84A-8B19-3FFAD87EB989}" type="slidenum">
              <a:rPr lang="en-US" smtClean="0"/>
              <a:pPr/>
              <a:t>7</a:t>
            </a:fld>
            <a:endParaRPr lang="en-US" dirty="0"/>
          </a:p>
        </p:txBody>
      </p:sp>
    </p:spTree>
    <p:extLst>
      <p:ext uri="{BB962C8B-B14F-4D97-AF65-F5344CB8AC3E}">
        <p14:creationId xmlns:p14="http://schemas.microsoft.com/office/powerpoint/2010/main" val="235923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8793-D2DE-9B95-B26B-A576FA90D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24F9D-3595-7076-CF82-BDF382756E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6A3CD-59AD-0B0A-BB8A-472E013ACCA2}"/>
              </a:ext>
            </a:extLst>
          </p:cNvPr>
          <p:cNvSpPr>
            <a:spLocks noGrp="1"/>
          </p:cNvSpPr>
          <p:nvPr>
            <p:ph type="body" idx="1"/>
          </p:nvPr>
        </p:nvSpPr>
        <p:spPr/>
        <p:txBody>
          <a:bodyPr vert="horz" lIns="91440" tIns="45720" rIns="91440" bIns="45720" numCol="2" spcCol="182880" rtlCol="0"/>
          <a:lstStyle/>
          <a:p>
            <a:r>
              <a:rPr lang="en-US" sz="800" dirty="0">
                <a:solidFill>
                  <a:srgbClr val="000000"/>
                </a:solidFill>
                <a:latin typeface="Aptos" panose="020B0004020202020204" pitchFamily="34" charset="0"/>
              </a:rPr>
              <a:t>Deterministic defense solutions: </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Operate independently from Probabilistic defenses (IT, human-generated data).</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Cannot be bypassed.</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Minimal attack surface.</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Authenticity before action.</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Immune to software compromise.</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Validate each command in real-time OR function in real-time outside of the command pathway (e.g., mechanical interlocks)</a:t>
            </a:r>
          </a:p>
          <a:p>
            <a:r>
              <a:rPr lang="en-US" sz="800" dirty="0">
                <a:solidFill>
                  <a:srgbClr val="000000"/>
                </a:solidFill>
                <a:latin typeface="Aptos" panose="020B0004020202020204" pitchFamily="34" charset="0"/>
              </a:rPr>
              <a:t>* https://www.gartner.com/en/newsroom/press-releases/2025-09-18-gartner-says-that-in-the-age-of-genai-preemptive-capabilities-not-detection-and-response-are-the-future-of-cybersecurity, which focuses on other potentials… that still fail, but the sentiment is correct, just misplaced.</a:t>
            </a:r>
          </a:p>
        </p:txBody>
      </p:sp>
      <p:sp>
        <p:nvSpPr>
          <p:cNvPr id="4" name="Header Placeholder 3">
            <a:extLst>
              <a:ext uri="{FF2B5EF4-FFF2-40B4-BE49-F238E27FC236}">
                <a16:creationId xmlns:a16="http://schemas.microsoft.com/office/drawing/2014/main" id="{B32017C3-EEB7-34AD-7040-895CD3282143}"/>
              </a:ext>
            </a:extLst>
          </p:cNvPr>
          <p:cNvSpPr>
            <a:spLocks noGrp="1"/>
          </p:cNvSpPr>
          <p:nvPr>
            <p:ph type="hdr" sz="quarter"/>
          </p:nvPr>
        </p:nvSpPr>
        <p:spPr/>
        <p:txBody>
          <a:bodyPr/>
          <a:lstStyle/>
          <a:p>
            <a:r>
              <a:rPr lang="en-US"/>
              <a:t>Keyspace Technology Overview
</a:t>
            </a:r>
            <a:endParaRPr lang="en-US" dirty="0"/>
          </a:p>
        </p:txBody>
      </p:sp>
      <p:sp>
        <p:nvSpPr>
          <p:cNvPr id="5" name="Date Placeholder 4">
            <a:extLst>
              <a:ext uri="{FF2B5EF4-FFF2-40B4-BE49-F238E27FC236}">
                <a16:creationId xmlns:a16="http://schemas.microsoft.com/office/drawing/2014/main" id="{0D8CE8F8-500D-9A41-5A66-DAF0E8914640}"/>
              </a:ext>
            </a:extLst>
          </p:cNvPr>
          <p:cNvSpPr>
            <a:spLocks noGrp="1"/>
          </p:cNvSpPr>
          <p:nvPr>
            <p:ph type="dt" idx="1"/>
          </p:nvPr>
        </p:nvSpPr>
        <p:spPr/>
        <p:txBody>
          <a:bodyPr/>
          <a:lstStyle/>
          <a:p>
            <a:fld id="{3128E4AA-8EF6-0241-AFA9-C8D88A8C4568}" type="datetime1">
              <a:rPr lang="en-US" smtClean="0"/>
              <a:t>1/28/26</a:t>
            </a:fld>
            <a:endParaRPr lang="en-US" dirty="0"/>
          </a:p>
        </p:txBody>
      </p:sp>
      <p:sp>
        <p:nvSpPr>
          <p:cNvPr id="6" name="Footer Placeholder 5">
            <a:extLst>
              <a:ext uri="{FF2B5EF4-FFF2-40B4-BE49-F238E27FC236}">
                <a16:creationId xmlns:a16="http://schemas.microsoft.com/office/drawing/2014/main" id="{6D796D72-E423-7AB0-4272-9BC90B66FCF9}"/>
              </a:ext>
            </a:extLst>
          </p:cNvPr>
          <p:cNvSpPr>
            <a:spLocks noGrp="1"/>
          </p:cNvSpPr>
          <p:nvPr>
            <p:ph type="ftr" sz="quarter" idx="4"/>
          </p:nvPr>
        </p:nvSpPr>
        <p:spPr/>
        <p:txBody>
          <a:bodyPr/>
          <a:lstStyle/>
          <a:p>
            <a:r>
              <a:rPr lang="en-US"/>
              <a:t>Blueskytec America Inc. | engage@blueskytec.us</a:t>
            </a:r>
            <a:endParaRPr lang="en-US" dirty="0"/>
          </a:p>
        </p:txBody>
      </p:sp>
      <p:sp>
        <p:nvSpPr>
          <p:cNvPr id="7" name="Slide Number Placeholder 6">
            <a:extLst>
              <a:ext uri="{FF2B5EF4-FFF2-40B4-BE49-F238E27FC236}">
                <a16:creationId xmlns:a16="http://schemas.microsoft.com/office/drawing/2014/main" id="{21428775-ABE1-35D3-CC50-A820649B0410}"/>
              </a:ext>
            </a:extLst>
          </p:cNvPr>
          <p:cNvSpPr>
            <a:spLocks noGrp="1"/>
          </p:cNvSpPr>
          <p:nvPr>
            <p:ph type="sldNum" sz="quarter" idx="5"/>
          </p:nvPr>
        </p:nvSpPr>
        <p:spPr/>
        <p:txBody>
          <a:bodyPr/>
          <a:lstStyle/>
          <a:p>
            <a:fld id="{D99DC8D0-B834-C84A-8B19-3FFAD87EB989}" type="slidenum">
              <a:rPr lang="en-US" smtClean="0"/>
              <a:pPr/>
              <a:t>8</a:t>
            </a:fld>
            <a:endParaRPr lang="en-US" dirty="0"/>
          </a:p>
        </p:txBody>
      </p:sp>
    </p:spTree>
    <p:extLst>
      <p:ext uri="{BB962C8B-B14F-4D97-AF65-F5344CB8AC3E}">
        <p14:creationId xmlns:p14="http://schemas.microsoft.com/office/powerpoint/2010/main" val="3389828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F43A5-F7D0-40BB-AD67-F6515DF35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3F975-3F8E-A58E-2B26-60050F175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80671-976F-7117-2AAA-A1E0B316C769}"/>
              </a:ext>
            </a:extLst>
          </p:cNvPr>
          <p:cNvSpPr>
            <a:spLocks noGrp="1"/>
          </p:cNvSpPr>
          <p:nvPr>
            <p:ph type="body" idx="1"/>
          </p:nvPr>
        </p:nvSpPr>
        <p:spPr/>
        <p:txBody>
          <a:bodyPr vert="horz" lIns="91440" tIns="45720" rIns="91440" bIns="45720" numCol="2" spcCol="182880" rtlCol="0"/>
          <a:lstStyle/>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Enforces authenticity using deterministic hardware logic; before action.</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Operates independent from probabilistic defenses; below the software stack.</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Employs Quantum Resistant (PQC) encryption in a One-Time-Pad model to provide tamper-proof integrity</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Validates each signal in real-time; denies anything not genuine.</a:t>
            </a:r>
          </a:p>
          <a:p>
            <a:pPr marL="171450" indent="-171450">
              <a:spcAft>
                <a:spcPts val="0"/>
              </a:spcAft>
              <a:buFont typeface="Arial" panose="020B0604020202020204" pitchFamily="34" charset="0"/>
              <a:buChar char="•"/>
            </a:pPr>
            <a:r>
              <a:rPr lang="en-US" sz="800" dirty="0">
                <a:solidFill>
                  <a:srgbClr val="000000"/>
                </a:solidFill>
                <a:latin typeface="Aptos" panose="020B0004020202020204" pitchFamily="34" charset="0"/>
              </a:rPr>
              <a:t>Immune to software compromise; it does not use software. </a:t>
            </a:r>
          </a:p>
          <a:p>
            <a:pPr marL="171450" indent="-171450">
              <a:buFont typeface="Arial" panose="020B0604020202020204" pitchFamily="34" charset="0"/>
              <a:buChar char="•"/>
            </a:pPr>
            <a:r>
              <a:rPr lang="en-US" sz="800" dirty="0">
                <a:solidFill>
                  <a:srgbClr val="000000"/>
                </a:solidFill>
                <a:latin typeface="Aptos" panose="020B0004020202020204" pitchFamily="34" charset="0"/>
              </a:rPr>
              <a:t>Drops in-line with zero network changes; works across any network or protocol and topology.</a:t>
            </a:r>
          </a:p>
          <a:p>
            <a:endParaRPr lang="en-US" sz="800" dirty="0">
              <a:solidFill>
                <a:srgbClr val="000000"/>
              </a:solidFill>
              <a:latin typeface="Aptos" panose="020B0004020202020204" pitchFamily="34" charset="0"/>
            </a:endParaRPr>
          </a:p>
        </p:txBody>
      </p:sp>
      <p:sp>
        <p:nvSpPr>
          <p:cNvPr id="4" name="Header Placeholder 3">
            <a:extLst>
              <a:ext uri="{FF2B5EF4-FFF2-40B4-BE49-F238E27FC236}">
                <a16:creationId xmlns:a16="http://schemas.microsoft.com/office/drawing/2014/main" id="{464BF04D-86D7-C40D-0552-5CF491D72250}"/>
              </a:ext>
            </a:extLst>
          </p:cNvPr>
          <p:cNvSpPr>
            <a:spLocks noGrp="1"/>
          </p:cNvSpPr>
          <p:nvPr>
            <p:ph type="hdr" sz="quarter"/>
          </p:nvPr>
        </p:nvSpPr>
        <p:spPr/>
        <p:txBody>
          <a:bodyPr/>
          <a:lstStyle/>
          <a:p>
            <a:r>
              <a:rPr lang="en-US" dirty="0"/>
              <a:t>Keyspace Technology Overview
</a:t>
            </a:r>
          </a:p>
        </p:txBody>
      </p:sp>
      <p:sp>
        <p:nvSpPr>
          <p:cNvPr id="5" name="Date Placeholder 4">
            <a:extLst>
              <a:ext uri="{FF2B5EF4-FFF2-40B4-BE49-F238E27FC236}">
                <a16:creationId xmlns:a16="http://schemas.microsoft.com/office/drawing/2014/main" id="{2F0D7353-3090-9F7D-FDB6-1E59E015AF73}"/>
              </a:ext>
            </a:extLst>
          </p:cNvPr>
          <p:cNvSpPr>
            <a:spLocks noGrp="1"/>
          </p:cNvSpPr>
          <p:nvPr>
            <p:ph type="dt" idx="1"/>
          </p:nvPr>
        </p:nvSpPr>
        <p:spPr/>
        <p:txBody>
          <a:bodyPr/>
          <a:lstStyle/>
          <a:p>
            <a:fld id="{01957C12-35DF-E745-A6F5-48446956FFD7}" type="datetime1">
              <a:rPr lang="en-US" smtClean="0"/>
              <a:t>1/28/26</a:t>
            </a:fld>
            <a:endParaRPr lang="en-US" dirty="0"/>
          </a:p>
        </p:txBody>
      </p:sp>
      <p:sp>
        <p:nvSpPr>
          <p:cNvPr id="6" name="Footer Placeholder 5">
            <a:extLst>
              <a:ext uri="{FF2B5EF4-FFF2-40B4-BE49-F238E27FC236}">
                <a16:creationId xmlns:a16="http://schemas.microsoft.com/office/drawing/2014/main" id="{0B3ECCBC-A248-B04A-AF60-1EFED37B545B}"/>
              </a:ext>
            </a:extLst>
          </p:cNvPr>
          <p:cNvSpPr>
            <a:spLocks noGrp="1"/>
          </p:cNvSpPr>
          <p:nvPr>
            <p:ph type="ftr" sz="quarter" idx="4"/>
          </p:nvPr>
        </p:nvSpPr>
        <p:spPr/>
        <p:txBody>
          <a:bodyPr/>
          <a:lstStyle/>
          <a:p>
            <a:r>
              <a:rPr lang="en-US" dirty="0"/>
              <a:t>Blueskytec America Inc. | </a:t>
            </a:r>
            <a:r>
              <a:rPr lang="en-US" dirty="0" err="1"/>
              <a:t>engage@blueskytec.us</a:t>
            </a:r>
            <a:endParaRPr lang="en-US" dirty="0"/>
          </a:p>
        </p:txBody>
      </p:sp>
      <p:sp>
        <p:nvSpPr>
          <p:cNvPr id="7" name="Slide Number Placeholder 6">
            <a:extLst>
              <a:ext uri="{FF2B5EF4-FFF2-40B4-BE49-F238E27FC236}">
                <a16:creationId xmlns:a16="http://schemas.microsoft.com/office/drawing/2014/main" id="{D79D0B84-2D2D-967B-AE4F-DE5F9756522E}"/>
              </a:ext>
            </a:extLst>
          </p:cNvPr>
          <p:cNvSpPr>
            <a:spLocks noGrp="1"/>
          </p:cNvSpPr>
          <p:nvPr>
            <p:ph type="sldNum" sz="quarter" idx="5"/>
          </p:nvPr>
        </p:nvSpPr>
        <p:spPr/>
        <p:txBody>
          <a:bodyPr/>
          <a:lstStyle/>
          <a:p>
            <a:fld id="{D99DC8D0-B834-C84A-8B19-3FFAD87EB989}" type="slidenum">
              <a:rPr lang="en-US" smtClean="0"/>
              <a:pPr/>
              <a:t>9</a:t>
            </a:fld>
            <a:endParaRPr lang="en-US" dirty="0"/>
          </a:p>
        </p:txBody>
      </p:sp>
    </p:spTree>
    <p:extLst>
      <p:ext uri="{BB962C8B-B14F-4D97-AF65-F5344CB8AC3E}">
        <p14:creationId xmlns:p14="http://schemas.microsoft.com/office/powerpoint/2010/main" val="329240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D5EF-0B77-D54B-B472-90CFB51FA5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BD550-9E9B-8D4D-86AC-E2331536809C}"/>
              </a:ext>
            </a:extLst>
          </p:cNvPr>
          <p:cNvSpPr>
            <a:spLocks noGrp="1"/>
          </p:cNvSpPr>
          <p:nvPr>
            <p:ph type="subTitle" idx="1"/>
          </p:nvPr>
        </p:nvSpPr>
        <p:spPr>
          <a:xfrm>
            <a:off x="1524000" y="3602038"/>
            <a:ext cx="9144000" cy="1655762"/>
          </a:xfrm>
        </p:spPr>
        <p:txBody>
          <a:bodyPr/>
          <a:lstStyle>
            <a:lvl1pPr marL="0" indent="0" algn="ctr">
              <a:buNone/>
              <a:defRPr sz="2400">
                <a:solidFill>
                  <a:schemeClr val="bg2">
                    <a:lumMod val="75000"/>
                  </a:schemeClr>
                </a:solidFill>
              </a:defRPr>
            </a:lvl1pPr>
            <a:lvl2pPr marL="457204" indent="0" algn="ctr">
              <a:buNone/>
              <a:defRPr sz="2000"/>
            </a:lvl2pPr>
            <a:lvl3pPr marL="914406" indent="0" algn="ctr">
              <a:buNone/>
              <a:defRPr sz="1800"/>
            </a:lvl3pPr>
            <a:lvl4pPr marL="1371608" indent="0" algn="ctr">
              <a:buNone/>
              <a:defRPr sz="1600"/>
            </a:lvl4pPr>
            <a:lvl5pPr marL="1828811" indent="0" algn="ctr">
              <a:buNone/>
              <a:defRPr sz="1600"/>
            </a:lvl5pPr>
            <a:lvl6pPr marL="2286014" indent="0" algn="ctr">
              <a:buNone/>
              <a:defRPr sz="1600"/>
            </a:lvl6pPr>
            <a:lvl7pPr marL="2743217" indent="0" algn="ctr">
              <a:buNone/>
              <a:defRPr sz="1600"/>
            </a:lvl7pPr>
            <a:lvl8pPr marL="3200420" indent="0" algn="ctr">
              <a:buNone/>
              <a:defRPr sz="1600"/>
            </a:lvl8pPr>
            <a:lvl9pPr marL="365762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4F2ED-16CC-BA49-A96E-80AF617C97FF}"/>
              </a:ext>
            </a:extLst>
          </p:cNvPr>
          <p:cNvSpPr>
            <a:spLocks noGrp="1"/>
          </p:cNvSpPr>
          <p:nvPr>
            <p:ph type="dt" sz="half" idx="10"/>
          </p:nvPr>
        </p:nvSpPr>
        <p:spPr/>
        <p:txBody>
          <a:bodyPr/>
          <a:lstStyle/>
          <a:p>
            <a:fld id="{F129F514-555B-7848-8924-D4DB8D35A0D7}" type="datetime1">
              <a:rPr lang="en-US" smtClean="0"/>
              <a:t>1/28/26</a:t>
            </a:fld>
            <a:endParaRPr lang="en-US" dirty="0"/>
          </a:p>
        </p:txBody>
      </p:sp>
      <p:sp>
        <p:nvSpPr>
          <p:cNvPr id="5" name="Footer Placeholder 4">
            <a:extLst>
              <a:ext uri="{FF2B5EF4-FFF2-40B4-BE49-F238E27FC236}">
                <a16:creationId xmlns:a16="http://schemas.microsoft.com/office/drawing/2014/main" id="{27B17555-3C52-8445-A830-E862769127E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50865D54-9C67-BC40-B679-B9EDA6F6B39C}"/>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390852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A5F9-2A59-6E49-9D1F-7AF34FB12726}"/>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85A88-F802-B648-972E-A0FE76AC3E87}"/>
              </a:ext>
            </a:extLst>
          </p:cNvPr>
          <p:cNvSpPr>
            <a:spLocks noGrp="1"/>
          </p:cNvSpPr>
          <p:nvPr>
            <p:ph idx="1"/>
          </p:nvPr>
        </p:nvSpPr>
        <p:spPr>
          <a:xfrm>
            <a:off x="5183187"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B6EAF1-4902-EF44-A3B8-89DDD0DC83CA}"/>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7AD20E-A498-1B4C-BACA-EA661030D147}"/>
              </a:ext>
            </a:extLst>
          </p:cNvPr>
          <p:cNvSpPr>
            <a:spLocks noGrp="1"/>
          </p:cNvSpPr>
          <p:nvPr>
            <p:ph type="dt" sz="half" idx="10"/>
          </p:nvPr>
        </p:nvSpPr>
        <p:spPr/>
        <p:txBody>
          <a:bodyPr/>
          <a:lstStyle/>
          <a:p>
            <a:fld id="{8861BCF0-32EA-2E47-9E39-A8C6FA44142D}" type="datetime1">
              <a:rPr lang="en-US" smtClean="0"/>
              <a:t>1/28/26</a:t>
            </a:fld>
            <a:endParaRPr lang="en-US" dirty="0"/>
          </a:p>
        </p:txBody>
      </p:sp>
      <p:sp>
        <p:nvSpPr>
          <p:cNvPr id="6" name="Footer Placeholder 5">
            <a:extLst>
              <a:ext uri="{FF2B5EF4-FFF2-40B4-BE49-F238E27FC236}">
                <a16:creationId xmlns:a16="http://schemas.microsoft.com/office/drawing/2014/main" id="{3C8BD36F-1783-6844-B358-B0874C6390D6}"/>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C001B87C-49BD-7949-8620-C610CC623D90}"/>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348829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A7DB-E816-0D49-ADD8-9D6122343D7F}"/>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BF3F13-6893-3A4B-A877-AC188E3AC9CF}"/>
              </a:ext>
            </a:extLst>
          </p:cNvPr>
          <p:cNvSpPr>
            <a:spLocks noGrp="1"/>
          </p:cNvSpPr>
          <p:nvPr>
            <p:ph type="pic" idx="1"/>
          </p:nvPr>
        </p:nvSpPr>
        <p:spPr>
          <a:xfrm>
            <a:off x="5183187" y="987427"/>
            <a:ext cx="6172201" cy="4873625"/>
          </a:xfrm>
        </p:spPr>
        <p:txBody>
          <a:bodyPr/>
          <a:lstStyle>
            <a:lvl1pPr marL="0" indent="0">
              <a:buNone/>
              <a:defRPr sz="3200"/>
            </a:lvl1pPr>
            <a:lvl2pPr marL="457204" indent="0">
              <a:buNone/>
              <a:defRPr sz="2800"/>
            </a:lvl2pPr>
            <a:lvl3pPr marL="914406" indent="0">
              <a:buNone/>
              <a:defRPr sz="2400"/>
            </a:lvl3pPr>
            <a:lvl4pPr marL="1371608" indent="0">
              <a:buNone/>
              <a:defRPr sz="2000"/>
            </a:lvl4pPr>
            <a:lvl5pPr marL="1828811" indent="0">
              <a:buNone/>
              <a:defRPr sz="2000"/>
            </a:lvl5pPr>
            <a:lvl6pPr marL="2286014" indent="0">
              <a:buNone/>
              <a:defRPr sz="2000"/>
            </a:lvl6pPr>
            <a:lvl7pPr marL="2743217" indent="0">
              <a:buNone/>
              <a:defRPr sz="2000"/>
            </a:lvl7pPr>
            <a:lvl8pPr marL="3200420" indent="0">
              <a:buNone/>
              <a:defRPr sz="2000"/>
            </a:lvl8pPr>
            <a:lvl9pPr marL="3657623"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0F4A216-B03B-D04E-9362-DACFC6799A87}"/>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4F5503-6DED-004A-B2F8-D0DE04BAC3AA}"/>
              </a:ext>
            </a:extLst>
          </p:cNvPr>
          <p:cNvSpPr>
            <a:spLocks noGrp="1"/>
          </p:cNvSpPr>
          <p:nvPr>
            <p:ph type="dt" sz="half" idx="10"/>
          </p:nvPr>
        </p:nvSpPr>
        <p:spPr/>
        <p:txBody>
          <a:bodyPr/>
          <a:lstStyle/>
          <a:p>
            <a:fld id="{759B0BE9-93B1-3C48-A447-6DEDD1201EB6}" type="datetime1">
              <a:rPr lang="en-US" smtClean="0"/>
              <a:t>1/28/26</a:t>
            </a:fld>
            <a:endParaRPr lang="en-US" dirty="0"/>
          </a:p>
        </p:txBody>
      </p:sp>
      <p:sp>
        <p:nvSpPr>
          <p:cNvPr id="6" name="Footer Placeholder 5">
            <a:extLst>
              <a:ext uri="{FF2B5EF4-FFF2-40B4-BE49-F238E27FC236}">
                <a16:creationId xmlns:a16="http://schemas.microsoft.com/office/drawing/2014/main" id="{7F1DF011-3F43-844D-817C-50CDB68F507C}"/>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E1F8B610-C489-F04F-9578-5950E97BD928}"/>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1777533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75DF-0BB7-8046-B5FB-CC72ABA23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12FDD-C5B6-DC4D-8D96-55A13C6C84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53764-1E07-124F-9DB9-BD78391EF1E0}"/>
              </a:ext>
            </a:extLst>
          </p:cNvPr>
          <p:cNvSpPr>
            <a:spLocks noGrp="1"/>
          </p:cNvSpPr>
          <p:nvPr>
            <p:ph type="dt" sz="half" idx="10"/>
          </p:nvPr>
        </p:nvSpPr>
        <p:spPr/>
        <p:txBody>
          <a:bodyPr/>
          <a:lstStyle/>
          <a:p>
            <a:fld id="{4871B059-E404-C84F-93FE-EA36AA049AEE}" type="datetime1">
              <a:rPr lang="en-US" smtClean="0"/>
              <a:t>1/28/26</a:t>
            </a:fld>
            <a:endParaRPr lang="en-US" dirty="0"/>
          </a:p>
        </p:txBody>
      </p:sp>
      <p:sp>
        <p:nvSpPr>
          <p:cNvPr id="5" name="Footer Placeholder 4">
            <a:extLst>
              <a:ext uri="{FF2B5EF4-FFF2-40B4-BE49-F238E27FC236}">
                <a16:creationId xmlns:a16="http://schemas.microsoft.com/office/drawing/2014/main" id="{26D3642D-1117-834E-8B1D-85CB078BE7F0}"/>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966608AA-FBA4-B145-9DA0-54500DBB41E9}"/>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356404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E8607-01D6-9D4B-82DC-FF33EF94313C}"/>
              </a:ext>
            </a:extLst>
          </p:cNvPr>
          <p:cNvSpPr>
            <a:spLocks noGrp="1"/>
          </p:cNvSpPr>
          <p:nvPr>
            <p:ph type="title" orient="vert"/>
          </p:nvPr>
        </p:nvSpPr>
        <p:spPr>
          <a:xfrm>
            <a:off x="9235440" y="182880"/>
            <a:ext cx="2743200" cy="612648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AB806-634C-1E45-9087-85EBED915905}"/>
              </a:ext>
            </a:extLst>
          </p:cNvPr>
          <p:cNvSpPr>
            <a:spLocks noGrp="1"/>
          </p:cNvSpPr>
          <p:nvPr>
            <p:ph type="body" orient="vert" idx="1"/>
          </p:nvPr>
        </p:nvSpPr>
        <p:spPr>
          <a:xfrm>
            <a:off x="182880" y="182880"/>
            <a:ext cx="8961120" cy="6126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AFAB3-0385-2B4B-81EC-C03BB48C8E26}"/>
              </a:ext>
            </a:extLst>
          </p:cNvPr>
          <p:cNvSpPr>
            <a:spLocks noGrp="1"/>
          </p:cNvSpPr>
          <p:nvPr>
            <p:ph type="dt" sz="half" idx="10"/>
          </p:nvPr>
        </p:nvSpPr>
        <p:spPr/>
        <p:txBody>
          <a:bodyPr/>
          <a:lstStyle/>
          <a:p>
            <a:fld id="{9833F2E4-F924-754D-9543-11C1EBDC2E5E}" type="datetime1">
              <a:rPr lang="en-US" smtClean="0"/>
              <a:t>1/28/26</a:t>
            </a:fld>
            <a:endParaRPr lang="en-US" dirty="0"/>
          </a:p>
        </p:txBody>
      </p:sp>
      <p:sp>
        <p:nvSpPr>
          <p:cNvPr id="5" name="Footer Placeholder 4">
            <a:extLst>
              <a:ext uri="{FF2B5EF4-FFF2-40B4-BE49-F238E27FC236}">
                <a16:creationId xmlns:a16="http://schemas.microsoft.com/office/drawing/2014/main" id="{BC1D0917-97D3-5F45-9F20-1632B823AD7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0D404CE6-1A80-4641-B9BB-F236A35EE6AF}"/>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3625564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82880" y="1645920"/>
            <a:ext cx="3840480" cy="4663440"/>
          </a:xfrm>
        </p:spPr>
        <p:txBody>
          <a:bodyPr/>
          <a:lstStyle>
            <a:lvl1pPr>
              <a:lnSpc>
                <a:spcPct val="114000"/>
              </a:lnSpc>
              <a:spcBef>
                <a:spcPts val="1000"/>
              </a:spcBef>
              <a:defRPr/>
            </a:lvl1pPr>
            <a:lvl2pPr>
              <a:lnSpc>
                <a:spcPct val="114000"/>
              </a:lnSpc>
              <a:spcBef>
                <a:spcPts val="1000"/>
              </a:spcBef>
              <a:defRPr/>
            </a:lvl2pPr>
            <a:lvl3pPr>
              <a:lnSpc>
                <a:spcPct val="114000"/>
              </a:lnSpc>
              <a:spcBef>
                <a:spcPts val="1000"/>
              </a:spcBef>
              <a:defRPr/>
            </a:lvl3pPr>
            <a:lvl4pPr>
              <a:lnSpc>
                <a:spcPct val="114000"/>
              </a:lnSpc>
              <a:spcBef>
                <a:spcPts val="1000"/>
              </a:spcBef>
              <a:defRPr/>
            </a:lvl4pPr>
            <a:lvl5pPr>
              <a:lnSpc>
                <a:spcPct val="114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8138160" y="1645920"/>
            <a:ext cx="3840480" cy="4663440"/>
          </a:xfrm>
        </p:spPr>
        <p:txBody>
          <a:bodyPr/>
          <a:lstStyle>
            <a:lvl1pPr>
              <a:lnSpc>
                <a:spcPct val="114000"/>
              </a:lnSpc>
              <a:spcBef>
                <a:spcPts val="1000"/>
              </a:spcBef>
              <a:defRPr/>
            </a:lvl1pPr>
            <a:lvl2pPr>
              <a:lnSpc>
                <a:spcPct val="114000"/>
              </a:lnSpc>
              <a:spcBef>
                <a:spcPts val="1000"/>
              </a:spcBef>
              <a:defRPr/>
            </a:lvl2pPr>
            <a:lvl3pPr>
              <a:lnSpc>
                <a:spcPct val="114000"/>
              </a:lnSpc>
              <a:spcBef>
                <a:spcPts val="1000"/>
              </a:spcBef>
              <a:defRPr/>
            </a:lvl3pPr>
            <a:lvl4pPr>
              <a:lnSpc>
                <a:spcPct val="114000"/>
              </a:lnSpc>
              <a:spcBef>
                <a:spcPts val="1000"/>
              </a:spcBef>
              <a:defRPr/>
            </a:lvl4pPr>
            <a:lvl5pPr>
              <a:lnSpc>
                <a:spcPct val="114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79351A3E-2ACF-B349-848F-0B365FA59F5D}"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Content Placeholder 2">
            <a:extLst>
              <a:ext uri="{FF2B5EF4-FFF2-40B4-BE49-F238E27FC236}">
                <a16:creationId xmlns:a16="http://schemas.microsoft.com/office/drawing/2014/main" id="{13C5DF3F-EE41-0649-98AA-B05E1A092BB9}"/>
              </a:ext>
            </a:extLst>
          </p:cNvPr>
          <p:cNvSpPr>
            <a:spLocks noGrp="1"/>
          </p:cNvSpPr>
          <p:nvPr>
            <p:ph sz="half" idx="13"/>
          </p:nvPr>
        </p:nvSpPr>
        <p:spPr>
          <a:xfrm>
            <a:off x="4160521" y="1645920"/>
            <a:ext cx="3840480" cy="4663440"/>
          </a:xfrm>
        </p:spPr>
        <p:txBody>
          <a:bodyPr/>
          <a:lstStyle>
            <a:lvl1pPr>
              <a:lnSpc>
                <a:spcPct val="114000"/>
              </a:lnSpc>
              <a:spcBef>
                <a:spcPts val="1000"/>
              </a:spcBef>
              <a:defRPr/>
            </a:lvl1pPr>
            <a:lvl2pPr>
              <a:lnSpc>
                <a:spcPct val="114000"/>
              </a:lnSpc>
              <a:spcBef>
                <a:spcPts val="1000"/>
              </a:spcBef>
              <a:defRPr/>
            </a:lvl2pPr>
            <a:lvl3pPr>
              <a:lnSpc>
                <a:spcPct val="114000"/>
              </a:lnSpc>
              <a:spcBef>
                <a:spcPts val="1000"/>
              </a:spcBef>
              <a:defRPr/>
            </a:lvl3pPr>
            <a:lvl4pPr>
              <a:lnSpc>
                <a:spcPct val="114000"/>
              </a:lnSpc>
              <a:spcBef>
                <a:spcPts val="1000"/>
              </a:spcBef>
              <a:defRPr/>
            </a:lvl4pPr>
            <a:lvl5pPr>
              <a:lnSpc>
                <a:spcPct val="114000"/>
              </a:lnSpc>
              <a:spcBef>
                <a:spcPts val="10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322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658A-B676-3844-2621-C21C1D45CC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B993EA-16AF-0E3F-5793-20D0A3035A51}"/>
              </a:ext>
            </a:extLst>
          </p:cNvPr>
          <p:cNvSpPr>
            <a:spLocks noGrp="1"/>
          </p:cNvSpPr>
          <p:nvPr>
            <p:ph type="dt" sz="half" idx="10"/>
          </p:nvPr>
        </p:nvSpPr>
        <p:spPr/>
        <p:txBody>
          <a:bodyPr/>
          <a:lstStyle/>
          <a:p>
            <a:fld id="{367A25B2-36C6-484E-B957-C412E8B5E7D6}" type="datetime1">
              <a:rPr lang="en-US" smtClean="0"/>
              <a:t>1/28/26</a:t>
            </a:fld>
            <a:endParaRPr lang="en-US" dirty="0"/>
          </a:p>
        </p:txBody>
      </p:sp>
      <p:sp>
        <p:nvSpPr>
          <p:cNvPr id="4" name="Footer Placeholder 3">
            <a:extLst>
              <a:ext uri="{FF2B5EF4-FFF2-40B4-BE49-F238E27FC236}">
                <a16:creationId xmlns:a16="http://schemas.microsoft.com/office/drawing/2014/main" id="{DD564505-DD44-7A70-1EB4-8E0FFF3607F0}"/>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5" name="Slide Number Placeholder 4">
            <a:extLst>
              <a:ext uri="{FF2B5EF4-FFF2-40B4-BE49-F238E27FC236}">
                <a16:creationId xmlns:a16="http://schemas.microsoft.com/office/drawing/2014/main" id="{0045CCB5-AA6D-E092-C5D0-CCEA344038FE}"/>
              </a:ext>
            </a:extLst>
          </p:cNvPr>
          <p:cNvSpPr>
            <a:spLocks noGrp="1"/>
          </p:cNvSpPr>
          <p:nvPr>
            <p:ph type="sldNum" sz="quarter" idx="12"/>
          </p:nvPr>
        </p:nvSpPr>
        <p:spPr/>
        <p:txBody>
          <a:bodyPr/>
          <a:lstStyle/>
          <a:p>
            <a:fld id="{F2FB07EC-21ED-AE4F-89CA-6A51F6AF0777}" type="slidenum">
              <a:rPr lang="en-US" smtClean="0"/>
              <a:pPr/>
              <a:t>‹#›</a:t>
            </a:fld>
            <a:endParaRPr lang="en-US" dirty="0"/>
          </a:p>
        </p:txBody>
      </p:sp>
      <p:sp>
        <p:nvSpPr>
          <p:cNvPr id="7" name="Picture Placeholder 6">
            <a:extLst>
              <a:ext uri="{FF2B5EF4-FFF2-40B4-BE49-F238E27FC236}">
                <a16:creationId xmlns:a16="http://schemas.microsoft.com/office/drawing/2014/main" id="{5120F621-730A-BF5B-C3D5-A82321F9C55D}"/>
              </a:ext>
            </a:extLst>
          </p:cNvPr>
          <p:cNvSpPr>
            <a:spLocks noGrp="1" noChangeAspect="1"/>
          </p:cNvSpPr>
          <p:nvPr>
            <p:ph type="pic" sz="quarter" idx="13"/>
          </p:nvPr>
        </p:nvSpPr>
        <p:spPr>
          <a:xfrm>
            <a:off x="198438" y="731520"/>
            <a:ext cx="1280160" cy="1280160"/>
          </a:xfrm>
        </p:spPr>
        <p:txBody>
          <a:bodyPr/>
          <a:lstStyle/>
          <a:p>
            <a:endParaRPr lang="en-US" dirty="0"/>
          </a:p>
        </p:txBody>
      </p:sp>
      <p:sp>
        <p:nvSpPr>
          <p:cNvPr id="9" name="Text Placeholder 8">
            <a:extLst>
              <a:ext uri="{FF2B5EF4-FFF2-40B4-BE49-F238E27FC236}">
                <a16:creationId xmlns:a16="http://schemas.microsoft.com/office/drawing/2014/main" id="{8CF3C923-0DF6-A414-2D60-5C0DF713E4CA}"/>
              </a:ext>
            </a:extLst>
          </p:cNvPr>
          <p:cNvSpPr>
            <a:spLocks noGrp="1"/>
          </p:cNvSpPr>
          <p:nvPr>
            <p:ph type="body" sz="quarter" idx="14"/>
          </p:nvPr>
        </p:nvSpPr>
        <p:spPr>
          <a:xfrm>
            <a:off x="1570040" y="731520"/>
            <a:ext cx="4480239" cy="173736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6">
            <a:extLst>
              <a:ext uri="{FF2B5EF4-FFF2-40B4-BE49-F238E27FC236}">
                <a16:creationId xmlns:a16="http://schemas.microsoft.com/office/drawing/2014/main" id="{AFB9899A-DB2D-BC23-DBB9-BD7FDA46B20F}"/>
              </a:ext>
            </a:extLst>
          </p:cNvPr>
          <p:cNvSpPr>
            <a:spLocks noGrp="1" noChangeAspect="1"/>
          </p:cNvSpPr>
          <p:nvPr>
            <p:ph type="pic" sz="quarter" idx="15"/>
          </p:nvPr>
        </p:nvSpPr>
        <p:spPr>
          <a:xfrm>
            <a:off x="198438" y="4572000"/>
            <a:ext cx="1280160" cy="1280160"/>
          </a:xfrm>
        </p:spPr>
        <p:txBody>
          <a:bodyPr/>
          <a:lstStyle/>
          <a:p>
            <a:endParaRPr lang="en-US" dirty="0"/>
          </a:p>
        </p:txBody>
      </p:sp>
      <p:sp>
        <p:nvSpPr>
          <p:cNvPr id="13" name="Text Placeholder 8">
            <a:extLst>
              <a:ext uri="{FF2B5EF4-FFF2-40B4-BE49-F238E27FC236}">
                <a16:creationId xmlns:a16="http://schemas.microsoft.com/office/drawing/2014/main" id="{EBEA4EC4-1AA0-0A03-2524-BF17D9261181}"/>
              </a:ext>
            </a:extLst>
          </p:cNvPr>
          <p:cNvSpPr>
            <a:spLocks noGrp="1"/>
          </p:cNvSpPr>
          <p:nvPr>
            <p:ph type="body" sz="quarter" idx="16"/>
          </p:nvPr>
        </p:nvSpPr>
        <p:spPr>
          <a:xfrm>
            <a:off x="1570040" y="4572000"/>
            <a:ext cx="4480239" cy="1737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6">
            <a:extLst>
              <a:ext uri="{FF2B5EF4-FFF2-40B4-BE49-F238E27FC236}">
                <a16:creationId xmlns:a16="http://schemas.microsoft.com/office/drawing/2014/main" id="{F9D24BCB-4501-745B-4B9D-A3737E49F4FD}"/>
              </a:ext>
            </a:extLst>
          </p:cNvPr>
          <p:cNvSpPr>
            <a:spLocks noGrp="1" noChangeAspect="1"/>
          </p:cNvSpPr>
          <p:nvPr>
            <p:ph type="pic" sz="quarter" idx="17"/>
          </p:nvPr>
        </p:nvSpPr>
        <p:spPr>
          <a:xfrm>
            <a:off x="198438" y="2651760"/>
            <a:ext cx="1280160" cy="1280160"/>
          </a:xfrm>
        </p:spPr>
        <p:txBody>
          <a:bodyPr/>
          <a:lstStyle/>
          <a:p>
            <a:endParaRPr lang="en-US" dirty="0"/>
          </a:p>
        </p:txBody>
      </p:sp>
      <p:sp>
        <p:nvSpPr>
          <p:cNvPr id="15" name="Text Placeholder 8">
            <a:extLst>
              <a:ext uri="{FF2B5EF4-FFF2-40B4-BE49-F238E27FC236}">
                <a16:creationId xmlns:a16="http://schemas.microsoft.com/office/drawing/2014/main" id="{4CD57E8B-CFD7-275C-8762-D04EF0ED8844}"/>
              </a:ext>
            </a:extLst>
          </p:cNvPr>
          <p:cNvSpPr>
            <a:spLocks noGrp="1"/>
          </p:cNvSpPr>
          <p:nvPr>
            <p:ph type="body" sz="quarter" idx="18"/>
          </p:nvPr>
        </p:nvSpPr>
        <p:spPr>
          <a:xfrm>
            <a:off x="1570040" y="2651760"/>
            <a:ext cx="4480239" cy="173736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6">
            <a:extLst>
              <a:ext uri="{FF2B5EF4-FFF2-40B4-BE49-F238E27FC236}">
                <a16:creationId xmlns:a16="http://schemas.microsoft.com/office/drawing/2014/main" id="{655A30B5-1F47-4E85-B870-10CD99EAD119}"/>
              </a:ext>
            </a:extLst>
          </p:cNvPr>
          <p:cNvSpPr>
            <a:spLocks noGrp="1" noChangeAspect="1"/>
          </p:cNvSpPr>
          <p:nvPr>
            <p:ph type="pic" sz="quarter" idx="19"/>
          </p:nvPr>
        </p:nvSpPr>
        <p:spPr>
          <a:xfrm>
            <a:off x="6142038" y="731520"/>
            <a:ext cx="1280160" cy="1280160"/>
          </a:xfrm>
        </p:spPr>
        <p:txBody>
          <a:bodyPr/>
          <a:lstStyle/>
          <a:p>
            <a:endParaRPr lang="en-US" dirty="0"/>
          </a:p>
        </p:txBody>
      </p:sp>
      <p:sp>
        <p:nvSpPr>
          <p:cNvPr id="17" name="Text Placeholder 8">
            <a:extLst>
              <a:ext uri="{FF2B5EF4-FFF2-40B4-BE49-F238E27FC236}">
                <a16:creationId xmlns:a16="http://schemas.microsoft.com/office/drawing/2014/main" id="{AC683C8B-4DD9-67B4-B2AD-0680DB577366}"/>
              </a:ext>
            </a:extLst>
          </p:cNvPr>
          <p:cNvSpPr>
            <a:spLocks noGrp="1"/>
          </p:cNvSpPr>
          <p:nvPr>
            <p:ph type="body" sz="quarter" idx="20"/>
          </p:nvPr>
        </p:nvSpPr>
        <p:spPr>
          <a:xfrm>
            <a:off x="7513640" y="731520"/>
            <a:ext cx="4480239" cy="173736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6">
            <a:extLst>
              <a:ext uri="{FF2B5EF4-FFF2-40B4-BE49-F238E27FC236}">
                <a16:creationId xmlns:a16="http://schemas.microsoft.com/office/drawing/2014/main" id="{C74D17B1-AB67-32D7-C32D-F756CD60219F}"/>
              </a:ext>
            </a:extLst>
          </p:cNvPr>
          <p:cNvSpPr>
            <a:spLocks noGrp="1" noChangeAspect="1"/>
          </p:cNvSpPr>
          <p:nvPr>
            <p:ph type="pic" sz="quarter" idx="21"/>
          </p:nvPr>
        </p:nvSpPr>
        <p:spPr>
          <a:xfrm>
            <a:off x="6142038" y="4572000"/>
            <a:ext cx="1280160" cy="1280160"/>
          </a:xfrm>
        </p:spPr>
        <p:txBody>
          <a:bodyPr/>
          <a:lstStyle/>
          <a:p>
            <a:endParaRPr lang="en-US" dirty="0"/>
          </a:p>
        </p:txBody>
      </p:sp>
      <p:sp>
        <p:nvSpPr>
          <p:cNvPr id="19" name="Text Placeholder 8">
            <a:extLst>
              <a:ext uri="{FF2B5EF4-FFF2-40B4-BE49-F238E27FC236}">
                <a16:creationId xmlns:a16="http://schemas.microsoft.com/office/drawing/2014/main" id="{80C105D6-A71D-2804-46B5-5D6B837DBBCA}"/>
              </a:ext>
            </a:extLst>
          </p:cNvPr>
          <p:cNvSpPr>
            <a:spLocks noGrp="1"/>
          </p:cNvSpPr>
          <p:nvPr>
            <p:ph type="body" sz="quarter" idx="22"/>
          </p:nvPr>
        </p:nvSpPr>
        <p:spPr>
          <a:xfrm>
            <a:off x="7513640" y="4572000"/>
            <a:ext cx="4480239" cy="173736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6">
            <a:extLst>
              <a:ext uri="{FF2B5EF4-FFF2-40B4-BE49-F238E27FC236}">
                <a16:creationId xmlns:a16="http://schemas.microsoft.com/office/drawing/2014/main" id="{B77A7DF8-3949-69B7-B852-2D6EC3AAA6EC}"/>
              </a:ext>
            </a:extLst>
          </p:cNvPr>
          <p:cNvSpPr>
            <a:spLocks noGrp="1" noChangeAspect="1"/>
          </p:cNvSpPr>
          <p:nvPr>
            <p:ph type="pic" sz="quarter" idx="23"/>
          </p:nvPr>
        </p:nvSpPr>
        <p:spPr>
          <a:xfrm>
            <a:off x="6142038" y="2651760"/>
            <a:ext cx="1280160" cy="1280160"/>
          </a:xfrm>
        </p:spPr>
        <p:txBody>
          <a:bodyPr/>
          <a:lstStyle/>
          <a:p>
            <a:endParaRPr lang="en-US" dirty="0"/>
          </a:p>
        </p:txBody>
      </p:sp>
      <p:sp>
        <p:nvSpPr>
          <p:cNvPr id="21" name="Text Placeholder 8">
            <a:extLst>
              <a:ext uri="{FF2B5EF4-FFF2-40B4-BE49-F238E27FC236}">
                <a16:creationId xmlns:a16="http://schemas.microsoft.com/office/drawing/2014/main" id="{569CB19E-E31C-200F-BC45-66E72B13C626}"/>
              </a:ext>
            </a:extLst>
          </p:cNvPr>
          <p:cNvSpPr>
            <a:spLocks noGrp="1"/>
          </p:cNvSpPr>
          <p:nvPr>
            <p:ph type="body" sz="quarter" idx="24"/>
          </p:nvPr>
        </p:nvSpPr>
        <p:spPr>
          <a:xfrm>
            <a:off x="7513640" y="2651760"/>
            <a:ext cx="4480239" cy="173736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573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D5EF-0B77-D54B-B472-90CFB51FA5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BD550-9E9B-8D4D-86AC-E2331536809C}"/>
              </a:ext>
            </a:extLst>
          </p:cNvPr>
          <p:cNvSpPr>
            <a:spLocks noGrp="1"/>
          </p:cNvSpPr>
          <p:nvPr>
            <p:ph type="subTitle" idx="1"/>
          </p:nvPr>
        </p:nvSpPr>
        <p:spPr>
          <a:xfrm>
            <a:off x="1524000" y="3602038"/>
            <a:ext cx="9144000" cy="1655762"/>
          </a:xfrm>
        </p:spPr>
        <p:txBody>
          <a:bodyPr/>
          <a:lstStyle>
            <a:lvl1pPr marL="0" indent="0" algn="ctr">
              <a:buNone/>
              <a:defRPr sz="2400">
                <a:solidFill>
                  <a:schemeClr val="bg2">
                    <a:lumMod val="75000"/>
                  </a:schemeClr>
                </a:solidFill>
              </a:defRPr>
            </a:lvl1pPr>
            <a:lvl2pPr marL="457204" indent="0" algn="ctr">
              <a:buNone/>
              <a:defRPr sz="2000"/>
            </a:lvl2pPr>
            <a:lvl3pPr marL="914406" indent="0" algn="ctr">
              <a:buNone/>
              <a:defRPr sz="1800"/>
            </a:lvl3pPr>
            <a:lvl4pPr marL="1371608" indent="0" algn="ctr">
              <a:buNone/>
              <a:defRPr sz="1600"/>
            </a:lvl4pPr>
            <a:lvl5pPr marL="1828811" indent="0" algn="ctr">
              <a:buNone/>
              <a:defRPr sz="1600"/>
            </a:lvl5pPr>
            <a:lvl6pPr marL="2286014" indent="0" algn="ctr">
              <a:buNone/>
              <a:defRPr sz="1600"/>
            </a:lvl6pPr>
            <a:lvl7pPr marL="2743217" indent="0" algn="ctr">
              <a:buNone/>
              <a:defRPr sz="1600"/>
            </a:lvl7pPr>
            <a:lvl8pPr marL="3200420" indent="0" algn="ctr">
              <a:buNone/>
              <a:defRPr sz="1600"/>
            </a:lvl8pPr>
            <a:lvl9pPr marL="365762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4F2ED-16CC-BA49-A96E-80AF617C97FF}"/>
              </a:ext>
            </a:extLst>
          </p:cNvPr>
          <p:cNvSpPr>
            <a:spLocks noGrp="1"/>
          </p:cNvSpPr>
          <p:nvPr>
            <p:ph type="dt" sz="half" idx="10"/>
          </p:nvPr>
        </p:nvSpPr>
        <p:spPr/>
        <p:txBody>
          <a:bodyPr/>
          <a:lstStyle/>
          <a:p>
            <a:fld id="{69B6E4A8-0D63-2348-A01C-9A6DDE67A0CE}" type="datetime1">
              <a:rPr lang="en-US" smtClean="0"/>
              <a:t>1/28/26</a:t>
            </a:fld>
            <a:endParaRPr lang="en-US" dirty="0"/>
          </a:p>
        </p:txBody>
      </p:sp>
      <p:sp>
        <p:nvSpPr>
          <p:cNvPr id="5" name="Footer Placeholder 4">
            <a:extLst>
              <a:ext uri="{FF2B5EF4-FFF2-40B4-BE49-F238E27FC236}">
                <a16:creationId xmlns:a16="http://schemas.microsoft.com/office/drawing/2014/main" id="{27B17555-3C52-8445-A830-E862769127E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50865D54-9C67-BC40-B679-B9EDA6F6B39C}"/>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9" name="Text Placeholder 7">
            <a:extLst>
              <a:ext uri="{FF2B5EF4-FFF2-40B4-BE49-F238E27FC236}">
                <a16:creationId xmlns:a16="http://schemas.microsoft.com/office/drawing/2014/main" id="{5458358F-E73F-7B47-A886-CCAA4178B4A9}"/>
              </a:ext>
            </a:extLst>
          </p:cNvPr>
          <p:cNvSpPr>
            <a:spLocks noGrp="1"/>
          </p:cNvSpPr>
          <p:nvPr>
            <p:ph type="body" sz="quarter" idx="13" hasCustomPrompt="1"/>
          </p:nvPr>
        </p:nvSpPr>
        <p:spPr>
          <a:xfrm>
            <a:off x="198121" y="5943600"/>
            <a:ext cx="11795760"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458020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0AF7-2E44-4846-A61B-8FE274744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F5767-679D-8341-A151-AF12B45BBD96}"/>
              </a:ext>
            </a:extLst>
          </p:cNvPr>
          <p:cNvSpPr>
            <a:spLocks noGrp="1"/>
          </p:cNvSpPr>
          <p:nvPr>
            <p:ph idx="1"/>
          </p:nvPr>
        </p:nvSpPr>
        <p:spPr>
          <a:xfrm>
            <a:off x="198121" y="731520"/>
            <a:ext cx="11795760" cy="5120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AEDB9-E323-E54E-85DE-49593C2CCDF9}"/>
              </a:ext>
            </a:extLst>
          </p:cNvPr>
          <p:cNvSpPr>
            <a:spLocks noGrp="1"/>
          </p:cNvSpPr>
          <p:nvPr>
            <p:ph type="dt" sz="half" idx="10"/>
          </p:nvPr>
        </p:nvSpPr>
        <p:spPr/>
        <p:txBody>
          <a:bodyPr/>
          <a:lstStyle/>
          <a:p>
            <a:fld id="{4B1E672D-2994-F842-8BD7-60A760BD0D04}" type="datetime1">
              <a:rPr lang="en-US" smtClean="0"/>
              <a:t>1/28/26</a:t>
            </a:fld>
            <a:endParaRPr lang="en-US" dirty="0"/>
          </a:p>
        </p:txBody>
      </p:sp>
      <p:sp>
        <p:nvSpPr>
          <p:cNvPr id="5" name="Footer Placeholder 4">
            <a:extLst>
              <a:ext uri="{FF2B5EF4-FFF2-40B4-BE49-F238E27FC236}">
                <a16:creationId xmlns:a16="http://schemas.microsoft.com/office/drawing/2014/main" id="{F30CE4E9-AB7C-6941-9BB3-F86FE4313DB2}"/>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446F972B-91A8-314E-ABA3-736F1E4AA090}"/>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42B37353-40DD-DB44-8355-948C51E83715}"/>
              </a:ext>
            </a:extLst>
          </p:cNvPr>
          <p:cNvSpPr>
            <a:spLocks noGrp="1"/>
          </p:cNvSpPr>
          <p:nvPr>
            <p:ph type="body" sz="quarter" idx="13" hasCustomPrompt="1"/>
          </p:nvPr>
        </p:nvSpPr>
        <p:spPr>
          <a:xfrm>
            <a:off x="198121" y="5943600"/>
            <a:ext cx="11795760"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8448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79AC-2920-5F46-9452-1BC7DFD2B91E}"/>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15C45-FC33-8548-B203-1A7D604CB5A0}"/>
              </a:ext>
            </a:extLst>
          </p:cNvPr>
          <p:cNvSpPr>
            <a:spLocks noGrp="1"/>
          </p:cNvSpPr>
          <p:nvPr>
            <p:ph type="body" idx="1"/>
          </p:nvPr>
        </p:nvSpPr>
        <p:spPr>
          <a:xfrm>
            <a:off x="831850" y="4589466"/>
            <a:ext cx="10515600" cy="1500187"/>
          </a:xfrm>
        </p:spPr>
        <p:txBody>
          <a:bodyPr/>
          <a:lstStyle>
            <a:lvl1pPr marL="0" indent="0">
              <a:buNone/>
              <a:defRPr sz="2400">
                <a:solidFill>
                  <a:schemeClr val="bg2">
                    <a:lumMod val="75000"/>
                  </a:schemeClr>
                </a:solidFill>
              </a:defRPr>
            </a:lvl1pPr>
            <a:lvl2pPr marL="457204" indent="0">
              <a:buNone/>
              <a:defRPr sz="2000">
                <a:solidFill>
                  <a:schemeClr val="tx1">
                    <a:tint val="75000"/>
                  </a:schemeClr>
                </a:solidFill>
              </a:defRPr>
            </a:lvl2pPr>
            <a:lvl3pPr marL="914406" indent="0">
              <a:buNone/>
              <a:defRPr sz="1800">
                <a:solidFill>
                  <a:schemeClr val="tx1">
                    <a:tint val="75000"/>
                  </a:schemeClr>
                </a:solidFill>
              </a:defRPr>
            </a:lvl3pPr>
            <a:lvl4pPr marL="1371608" indent="0">
              <a:buNone/>
              <a:defRPr sz="1600">
                <a:solidFill>
                  <a:schemeClr val="tx1">
                    <a:tint val="75000"/>
                  </a:schemeClr>
                </a:solidFill>
              </a:defRPr>
            </a:lvl4pPr>
            <a:lvl5pPr marL="1828811" indent="0">
              <a:buNone/>
              <a:defRPr sz="1600">
                <a:solidFill>
                  <a:schemeClr val="tx1">
                    <a:tint val="75000"/>
                  </a:schemeClr>
                </a:solidFill>
              </a:defRPr>
            </a:lvl5pPr>
            <a:lvl6pPr marL="2286014" indent="0">
              <a:buNone/>
              <a:defRPr sz="1600">
                <a:solidFill>
                  <a:schemeClr val="tx1">
                    <a:tint val="75000"/>
                  </a:schemeClr>
                </a:solidFill>
              </a:defRPr>
            </a:lvl6pPr>
            <a:lvl7pPr marL="2743217" indent="0">
              <a:buNone/>
              <a:defRPr sz="1600">
                <a:solidFill>
                  <a:schemeClr val="tx1">
                    <a:tint val="75000"/>
                  </a:schemeClr>
                </a:solidFill>
              </a:defRPr>
            </a:lvl7pPr>
            <a:lvl8pPr marL="3200420" indent="0">
              <a:buNone/>
              <a:defRPr sz="1600">
                <a:solidFill>
                  <a:schemeClr val="tx1">
                    <a:tint val="75000"/>
                  </a:schemeClr>
                </a:solidFill>
              </a:defRPr>
            </a:lvl8pPr>
            <a:lvl9pPr marL="365762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002475-3B29-E544-9A64-E063F581341F}"/>
              </a:ext>
            </a:extLst>
          </p:cNvPr>
          <p:cNvSpPr>
            <a:spLocks noGrp="1"/>
          </p:cNvSpPr>
          <p:nvPr>
            <p:ph type="dt" sz="half" idx="10"/>
          </p:nvPr>
        </p:nvSpPr>
        <p:spPr/>
        <p:txBody>
          <a:bodyPr/>
          <a:lstStyle/>
          <a:p>
            <a:fld id="{DD7E7D9F-ACFA-1E44-A3A6-C97C09483B17}" type="datetime1">
              <a:rPr lang="en-US" smtClean="0"/>
              <a:t>1/28/26</a:t>
            </a:fld>
            <a:endParaRPr lang="en-US" dirty="0"/>
          </a:p>
        </p:txBody>
      </p:sp>
      <p:sp>
        <p:nvSpPr>
          <p:cNvPr id="5" name="Footer Placeholder 4">
            <a:extLst>
              <a:ext uri="{FF2B5EF4-FFF2-40B4-BE49-F238E27FC236}">
                <a16:creationId xmlns:a16="http://schemas.microsoft.com/office/drawing/2014/main" id="{F6CD7E1E-6565-9849-AD5E-DA8A216A710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D0C6CB53-A3A8-1842-8DB8-1A7AB6E825B7}"/>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1741593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731520"/>
            <a:ext cx="5852160" cy="5120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6141721" y="731520"/>
            <a:ext cx="5852160" cy="5120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D956AE74-A822-F147-93CA-324BED58B9AF}"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A7CDBAC0-16C6-EB44-B72F-4A60FBD8A044}"/>
              </a:ext>
            </a:extLst>
          </p:cNvPr>
          <p:cNvSpPr>
            <a:spLocks noGrp="1"/>
          </p:cNvSpPr>
          <p:nvPr>
            <p:ph type="body" sz="quarter" idx="13" hasCustomPrompt="1"/>
          </p:nvPr>
        </p:nvSpPr>
        <p:spPr>
          <a:xfrm>
            <a:off x="198121" y="5943600"/>
            <a:ext cx="11795760"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5003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0AF7-2E44-4846-A61B-8FE274744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F5767-679D-8341-A151-AF12B45BBD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AEDB9-E323-E54E-85DE-49593C2CCDF9}"/>
              </a:ext>
            </a:extLst>
          </p:cNvPr>
          <p:cNvSpPr>
            <a:spLocks noGrp="1"/>
          </p:cNvSpPr>
          <p:nvPr>
            <p:ph type="dt" sz="half" idx="10"/>
          </p:nvPr>
        </p:nvSpPr>
        <p:spPr/>
        <p:txBody>
          <a:bodyPr/>
          <a:lstStyle/>
          <a:p>
            <a:fld id="{FC01F672-6770-0649-A0DA-3FE1ACDA4FD0}" type="datetime1">
              <a:rPr lang="en-US" smtClean="0"/>
              <a:t>1/28/26</a:t>
            </a:fld>
            <a:endParaRPr lang="en-US" dirty="0"/>
          </a:p>
        </p:txBody>
      </p:sp>
      <p:sp>
        <p:nvSpPr>
          <p:cNvPr id="5" name="Footer Placeholder 4">
            <a:extLst>
              <a:ext uri="{FF2B5EF4-FFF2-40B4-BE49-F238E27FC236}">
                <a16:creationId xmlns:a16="http://schemas.microsoft.com/office/drawing/2014/main" id="{F30CE4E9-AB7C-6941-9BB3-F86FE4313DB2}"/>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446F972B-91A8-314E-ABA3-736F1E4AA090}"/>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1023210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731520"/>
            <a:ext cx="3840480" cy="5120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8153401" y="731520"/>
            <a:ext cx="3840480" cy="5120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2D52FA47-87C9-004B-9AD0-1C8A5B351FC0}"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Content Placeholder 2">
            <a:extLst>
              <a:ext uri="{FF2B5EF4-FFF2-40B4-BE49-F238E27FC236}">
                <a16:creationId xmlns:a16="http://schemas.microsoft.com/office/drawing/2014/main" id="{2318BE6F-1CEA-EA4A-AD13-E9F73A46E799}"/>
              </a:ext>
            </a:extLst>
          </p:cNvPr>
          <p:cNvSpPr>
            <a:spLocks noGrp="1"/>
          </p:cNvSpPr>
          <p:nvPr>
            <p:ph sz="half" idx="13"/>
          </p:nvPr>
        </p:nvSpPr>
        <p:spPr>
          <a:xfrm>
            <a:off x="4175760" y="731520"/>
            <a:ext cx="3840480" cy="5120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2A63BD4-F6CB-944E-BA20-15B83141F8A8}"/>
              </a:ext>
            </a:extLst>
          </p:cNvPr>
          <p:cNvSpPr>
            <a:spLocks noGrp="1"/>
          </p:cNvSpPr>
          <p:nvPr>
            <p:ph type="body" sz="quarter" idx="14" hasCustomPrompt="1"/>
          </p:nvPr>
        </p:nvSpPr>
        <p:spPr>
          <a:xfrm>
            <a:off x="198121" y="5943600"/>
            <a:ext cx="11795760"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568266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p:nvPr>
        </p:nvSpPr>
        <p:spPr>
          <a:xfrm>
            <a:off x="198121" y="182880"/>
            <a:ext cx="11795760" cy="4572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731519"/>
            <a:ext cx="5852160" cy="822960"/>
          </a:xfrm>
        </p:spPr>
        <p:txBody>
          <a:bodyPr anchor="b">
            <a:normAutofit/>
          </a:bodyPr>
          <a:lstStyle>
            <a:lvl1pPr marL="0" indent="0">
              <a:buNone/>
              <a:defRPr sz="20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1645918"/>
            <a:ext cx="5852160" cy="42062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6141721" y="731519"/>
            <a:ext cx="5852160" cy="822960"/>
          </a:xfrm>
        </p:spPr>
        <p:txBody>
          <a:bodyPr anchor="b">
            <a:normAutofit/>
          </a:bodyPr>
          <a:lstStyle>
            <a:lvl1pPr marL="0" indent="0">
              <a:buNone/>
              <a:defRPr sz="20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6141721" y="1645918"/>
            <a:ext cx="5852160" cy="42062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4A5CAC0A-AE97-824E-AF39-51F80552ADAB}"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10" name="Text Placeholder 7">
            <a:extLst>
              <a:ext uri="{FF2B5EF4-FFF2-40B4-BE49-F238E27FC236}">
                <a16:creationId xmlns:a16="http://schemas.microsoft.com/office/drawing/2014/main" id="{1B972970-9DCC-0E46-B9FA-699DB2AD799D}"/>
              </a:ext>
            </a:extLst>
          </p:cNvPr>
          <p:cNvSpPr>
            <a:spLocks noGrp="1"/>
          </p:cNvSpPr>
          <p:nvPr>
            <p:ph type="body" sz="quarter" idx="13" hasCustomPrompt="1"/>
          </p:nvPr>
        </p:nvSpPr>
        <p:spPr>
          <a:xfrm>
            <a:off x="198121" y="5943600"/>
            <a:ext cx="11795760"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1691932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p:nvPr>
        </p:nvSpPr>
        <p:spPr>
          <a:xfrm>
            <a:off x="198121" y="182880"/>
            <a:ext cx="11795760" cy="4572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731519"/>
            <a:ext cx="3840480" cy="822960"/>
          </a:xfrm>
        </p:spPr>
        <p:txBody>
          <a:bodyPr anchor="b">
            <a:normAutofit/>
          </a:bodyPr>
          <a:lstStyle>
            <a:lvl1pPr marL="0" indent="0">
              <a:buNone/>
              <a:defRPr sz="20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1645918"/>
            <a:ext cx="3840480" cy="42062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4175760" y="731519"/>
            <a:ext cx="3840480" cy="822960"/>
          </a:xfrm>
        </p:spPr>
        <p:txBody>
          <a:bodyPr anchor="b">
            <a:normAutofit/>
          </a:bodyPr>
          <a:lstStyle>
            <a:lvl1pPr marL="0" indent="0">
              <a:buNone/>
              <a:defRPr sz="20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4175760" y="1645918"/>
            <a:ext cx="3840480" cy="42062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6D785307-8533-3C45-BA87-1279D946A46E}"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a:xfrm>
            <a:off x="2941321" y="6400800"/>
            <a:ext cx="6309360" cy="274320"/>
          </a:xfrm>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10" name="Text Placeholder 4">
            <a:extLst>
              <a:ext uri="{FF2B5EF4-FFF2-40B4-BE49-F238E27FC236}">
                <a16:creationId xmlns:a16="http://schemas.microsoft.com/office/drawing/2014/main" id="{F613907A-45B3-1349-97E4-59A94E2B0192}"/>
              </a:ext>
            </a:extLst>
          </p:cNvPr>
          <p:cNvSpPr>
            <a:spLocks noGrp="1"/>
          </p:cNvSpPr>
          <p:nvPr>
            <p:ph type="body" sz="quarter" idx="13"/>
          </p:nvPr>
        </p:nvSpPr>
        <p:spPr>
          <a:xfrm>
            <a:off x="8168640" y="731519"/>
            <a:ext cx="3840480" cy="822960"/>
          </a:xfrm>
        </p:spPr>
        <p:txBody>
          <a:bodyPr anchor="b">
            <a:normAutofit/>
          </a:bodyPr>
          <a:lstStyle>
            <a:lvl1pPr marL="0" indent="0">
              <a:buNone/>
              <a:defRPr sz="20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11" name="Content Placeholder 5">
            <a:extLst>
              <a:ext uri="{FF2B5EF4-FFF2-40B4-BE49-F238E27FC236}">
                <a16:creationId xmlns:a16="http://schemas.microsoft.com/office/drawing/2014/main" id="{F0A617E4-F9CB-2542-B6CA-7BA88417C038}"/>
              </a:ext>
            </a:extLst>
          </p:cNvPr>
          <p:cNvSpPr>
            <a:spLocks noGrp="1"/>
          </p:cNvSpPr>
          <p:nvPr>
            <p:ph sz="quarter" idx="14"/>
          </p:nvPr>
        </p:nvSpPr>
        <p:spPr>
          <a:xfrm>
            <a:off x="8168640" y="1645918"/>
            <a:ext cx="3840480" cy="42062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0DB08605-049D-3547-B3DE-BE8E53C8486F}"/>
              </a:ext>
            </a:extLst>
          </p:cNvPr>
          <p:cNvSpPr>
            <a:spLocks noGrp="1"/>
          </p:cNvSpPr>
          <p:nvPr>
            <p:ph type="body" sz="quarter" idx="15" hasCustomPrompt="1"/>
          </p:nvPr>
        </p:nvSpPr>
        <p:spPr>
          <a:xfrm>
            <a:off x="198121" y="5943600"/>
            <a:ext cx="11795760"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178796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E784-8908-634C-96D3-FFC7921383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D4A36-BA86-EA49-AB15-FADD41193162}"/>
              </a:ext>
            </a:extLst>
          </p:cNvPr>
          <p:cNvSpPr>
            <a:spLocks noGrp="1"/>
          </p:cNvSpPr>
          <p:nvPr>
            <p:ph type="dt" sz="half" idx="10"/>
          </p:nvPr>
        </p:nvSpPr>
        <p:spPr/>
        <p:txBody>
          <a:bodyPr/>
          <a:lstStyle/>
          <a:p>
            <a:fld id="{B0B6851B-57E4-144F-B333-2D78FA692DA7}" type="datetime1">
              <a:rPr lang="en-US" smtClean="0"/>
              <a:t>1/28/26</a:t>
            </a:fld>
            <a:endParaRPr lang="en-US" dirty="0"/>
          </a:p>
        </p:txBody>
      </p:sp>
      <p:sp>
        <p:nvSpPr>
          <p:cNvPr id="4" name="Footer Placeholder 3">
            <a:extLst>
              <a:ext uri="{FF2B5EF4-FFF2-40B4-BE49-F238E27FC236}">
                <a16:creationId xmlns:a16="http://schemas.microsoft.com/office/drawing/2014/main" id="{AE3F8157-86EC-5245-9EBA-0E99F761001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5" name="Slide Number Placeholder 4">
            <a:extLst>
              <a:ext uri="{FF2B5EF4-FFF2-40B4-BE49-F238E27FC236}">
                <a16:creationId xmlns:a16="http://schemas.microsoft.com/office/drawing/2014/main" id="{50C42325-01BB-B84C-8BDD-E304946BC5D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6" name="Text Placeholder 7">
            <a:extLst>
              <a:ext uri="{FF2B5EF4-FFF2-40B4-BE49-F238E27FC236}">
                <a16:creationId xmlns:a16="http://schemas.microsoft.com/office/drawing/2014/main" id="{E029AD14-AACB-C745-A9D3-7421E13FBC3E}"/>
              </a:ext>
            </a:extLst>
          </p:cNvPr>
          <p:cNvSpPr>
            <a:spLocks noGrp="1"/>
          </p:cNvSpPr>
          <p:nvPr>
            <p:ph type="body" sz="quarter" idx="13" hasCustomPrompt="1"/>
          </p:nvPr>
        </p:nvSpPr>
        <p:spPr>
          <a:xfrm>
            <a:off x="198121" y="5943600"/>
            <a:ext cx="11795760"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262565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2CD4E-B055-0942-8927-423A7EF2C692}"/>
              </a:ext>
            </a:extLst>
          </p:cNvPr>
          <p:cNvSpPr>
            <a:spLocks noGrp="1"/>
          </p:cNvSpPr>
          <p:nvPr>
            <p:ph type="dt" sz="half" idx="10"/>
          </p:nvPr>
        </p:nvSpPr>
        <p:spPr/>
        <p:txBody>
          <a:bodyPr/>
          <a:lstStyle/>
          <a:p>
            <a:fld id="{27EA5CE3-E3A2-E046-8260-1AF5FDA37873}" type="datetime1">
              <a:rPr lang="en-US" smtClean="0"/>
              <a:t>1/28/26</a:t>
            </a:fld>
            <a:endParaRPr lang="en-US" dirty="0"/>
          </a:p>
        </p:txBody>
      </p:sp>
      <p:sp>
        <p:nvSpPr>
          <p:cNvPr id="3" name="Footer Placeholder 2">
            <a:extLst>
              <a:ext uri="{FF2B5EF4-FFF2-40B4-BE49-F238E27FC236}">
                <a16:creationId xmlns:a16="http://schemas.microsoft.com/office/drawing/2014/main" id="{4E3691AD-48B5-EB4B-AD32-365590E009D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4" name="Slide Number Placeholder 3">
            <a:extLst>
              <a:ext uri="{FF2B5EF4-FFF2-40B4-BE49-F238E27FC236}">
                <a16:creationId xmlns:a16="http://schemas.microsoft.com/office/drawing/2014/main" id="{91B47816-4953-FE46-995D-10B4354B8FA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5" name="Text Placeholder 7">
            <a:extLst>
              <a:ext uri="{FF2B5EF4-FFF2-40B4-BE49-F238E27FC236}">
                <a16:creationId xmlns:a16="http://schemas.microsoft.com/office/drawing/2014/main" id="{5729C5CC-3253-D64C-8F72-C4385A46C720}"/>
              </a:ext>
            </a:extLst>
          </p:cNvPr>
          <p:cNvSpPr>
            <a:spLocks noGrp="1"/>
          </p:cNvSpPr>
          <p:nvPr>
            <p:ph type="body" sz="quarter" idx="13" hasCustomPrompt="1"/>
          </p:nvPr>
        </p:nvSpPr>
        <p:spPr>
          <a:xfrm>
            <a:off x="198121" y="5943600"/>
            <a:ext cx="11795760"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1662982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A5F9-2A59-6E49-9D1F-7AF34FB12726}"/>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85A88-F802-B648-972E-A0FE76AC3E87}"/>
              </a:ext>
            </a:extLst>
          </p:cNvPr>
          <p:cNvSpPr>
            <a:spLocks noGrp="1"/>
          </p:cNvSpPr>
          <p:nvPr>
            <p:ph idx="1"/>
          </p:nvPr>
        </p:nvSpPr>
        <p:spPr>
          <a:xfrm>
            <a:off x="5183187"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B6EAF1-4902-EF44-A3B8-89DDD0DC83CA}"/>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7AD20E-A498-1B4C-BACA-EA661030D147}"/>
              </a:ext>
            </a:extLst>
          </p:cNvPr>
          <p:cNvSpPr>
            <a:spLocks noGrp="1"/>
          </p:cNvSpPr>
          <p:nvPr>
            <p:ph type="dt" sz="half" idx="10"/>
          </p:nvPr>
        </p:nvSpPr>
        <p:spPr/>
        <p:txBody>
          <a:bodyPr/>
          <a:lstStyle/>
          <a:p>
            <a:fld id="{D181344B-F63D-524F-997E-D35E935462F6}" type="datetime1">
              <a:rPr lang="en-US" smtClean="0"/>
              <a:t>1/28/26</a:t>
            </a:fld>
            <a:endParaRPr lang="en-US" dirty="0"/>
          </a:p>
        </p:txBody>
      </p:sp>
      <p:sp>
        <p:nvSpPr>
          <p:cNvPr id="6" name="Footer Placeholder 5">
            <a:extLst>
              <a:ext uri="{FF2B5EF4-FFF2-40B4-BE49-F238E27FC236}">
                <a16:creationId xmlns:a16="http://schemas.microsoft.com/office/drawing/2014/main" id="{3C8BD36F-1783-6844-B358-B0874C6390D6}"/>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C001B87C-49BD-7949-8620-C610CC623D90}"/>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931A419B-6D33-224C-AE08-3AD506B64959}"/>
              </a:ext>
            </a:extLst>
          </p:cNvPr>
          <p:cNvSpPr>
            <a:spLocks noGrp="1"/>
          </p:cNvSpPr>
          <p:nvPr>
            <p:ph type="body" sz="quarter" idx="13" hasCustomPrompt="1"/>
          </p:nvPr>
        </p:nvSpPr>
        <p:spPr>
          <a:xfrm>
            <a:off x="198121" y="5943600"/>
            <a:ext cx="11795760"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355841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A7DB-E816-0D49-ADD8-9D6122343D7F}"/>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BF3F13-6893-3A4B-A877-AC188E3AC9CF}"/>
              </a:ext>
            </a:extLst>
          </p:cNvPr>
          <p:cNvSpPr>
            <a:spLocks noGrp="1"/>
          </p:cNvSpPr>
          <p:nvPr>
            <p:ph type="pic" idx="1"/>
          </p:nvPr>
        </p:nvSpPr>
        <p:spPr>
          <a:xfrm>
            <a:off x="5183187" y="987427"/>
            <a:ext cx="6172201" cy="4873625"/>
          </a:xfrm>
        </p:spPr>
        <p:txBody>
          <a:bodyPr/>
          <a:lstStyle>
            <a:lvl1pPr marL="0" indent="0">
              <a:buNone/>
              <a:defRPr sz="3200"/>
            </a:lvl1pPr>
            <a:lvl2pPr marL="457204" indent="0">
              <a:buNone/>
              <a:defRPr sz="2800"/>
            </a:lvl2pPr>
            <a:lvl3pPr marL="914406" indent="0">
              <a:buNone/>
              <a:defRPr sz="2400"/>
            </a:lvl3pPr>
            <a:lvl4pPr marL="1371608" indent="0">
              <a:buNone/>
              <a:defRPr sz="2000"/>
            </a:lvl4pPr>
            <a:lvl5pPr marL="1828811" indent="0">
              <a:buNone/>
              <a:defRPr sz="2000"/>
            </a:lvl5pPr>
            <a:lvl6pPr marL="2286014" indent="0">
              <a:buNone/>
              <a:defRPr sz="2000"/>
            </a:lvl6pPr>
            <a:lvl7pPr marL="2743217" indent="0">
              <a:buNone/>
              <a:defRPr sz="2000"/>
            </a:lvl7pPr>
            <a:lvl8pPr marL="3200420" indent="0">
              <a:buNone/>
              <a:defRPr sz="2000"/>
            </a:lvl8pPr>
            <a:lvl9pPr marL="3657623"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0F4A216-B03B-D04E-9362-DACFC6799A87}"/>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4F5503-6DED-004A-B2F8-D0DE04BAC3AA}"/>
              </a:ext>
            </a:extLst>
          </p:cNvPr>
          <p:cNvSpPr>
            <a:spLocks noGrp="1"/>
          </p:cNvSpPr>
          <p:nvPr>
            <p:ph type="dt" sz="half" idx="10"/>
          </p:nvPr>
        </p:nvSpPr>
        <p:spPr/>
        <p:txBody>
          <a:bodyPr/>
          <a:lstStyle/>
          <a:p>
            <a:fld id="{83996D51-5300-424F-A575-81111EDBCA3C}" type="datetime1">
              <a:rPr lang="en-US" smtClean="0"/>
              <a:t>1/28/26</a:t>
            </a:fld>
            <a:endParaRPr lang="en-US" dirty="0"/>
          </a:p>
        </p:txBody>
      </p:sp>
      <p:sp>
        <p:nvSpPr>
          <p:cNvPr id="6" name="Footer Placeholder 5">
            <a:extLst>
              <a:ext uri="{FF2B5EF4-FFF2-40B4-BE49-F238E27FC236}">
                <a16:creationId xmlns:a16="http://schemas.microsoft.com/office/drawing/2014/main" id="{7F1DF011-3F43-844D-817C-50CDB68F507C}"/>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E1F8B610-C489-F04F-9578-5950E97BD92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D0AC32C2-5088-4449-BFFD-31D482BF21CA}"/>
              </a:ext>
            </a:extLst>
          </p:cNvPr>
          <p:cNvSpPr>
            <a:spLocks noGrp="1"/>
          </p:cNvSpPr>
          <p:nvPr>
            <p:ph type="body" sz="quarter" idx="13" hasCustomPrompt="1"/>
          </p:nvPr>
        </p:nvSpPr>
        <p:spPr>
          <a:xfrm>
            <a:off x="198121" y="5943600"/>
            <a:ext cx="11795760"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4037343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75DF-0BB7-8046-B5FB-CC72ABA23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12FDD-C5B6-DC4D-8D96-55A13C6C84E1}"/>
              </a:ext>
            </a:extLst>
          </p:cNvPr>
          <p:cNvSpPr>
            <a:spLocks noGrp="1"/>
          </p:cNvSpPr>
          <p:nvPr>
            <p:ph type="body" orient="vert" idx="1"/>
          </p:nvPr>
        </p:nvSpPr>
        <p:spPr>
          <a:xfrm>
            <a:off x="666206" y="1645920"/>
            <a:ext cx="11327675" cy="4663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53764-1E07-124F-9DB9-BD78391EF1E0}"/>
              </a:ext>
            </a:extLst>
          </p:cNvPr>
          <p:cNvSpPr>
            <a:spLocks noGrp="1"/>
          </p:cNvSpPr>
          <p:nvPr>
            <p:ph type="dt" sz="half" idx="10"/>
          </p:nvPr>
        </p:nvSpPr>
        <p:spPr/>
        <p:txBody>
          <a:bodyPr/>
          <a:lstStyle/>
          <a:p>
            <a:fld id="{8778D808-14BE-6249-AFB7-35DFA11756BC}" type="datetime1">
              <a:rPr lang="en-US" smtClean="0"/>
              <a:t>1/28/26</a:t>
            </a:fld>
            <a:endParaRPr lang="en-US" dirty="0"/>
          </a:p>
        </p:txBody>
      </p:sp>
      <p:sp>
        <p:nvSpPr>
          <p:cNvPr id="5" name="Footer Placeholder 4">
            <a:extLst>
              <a:ext uri="{FF2B5EF4-FFF2-40B4-BE49-F238E27FC236}">
                <a16:creationId xmlns:a16="http://schemas.microsoft.com/office/drawing/2014/main" id="{26D3642D-1117-834E-8B1D-85CB078BE7F0}"/>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966608AA-FBA4-B145-9DA0-54500DBB41E9}"/>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20DB73EE-AF38-0E45-89BA-5400468E4161}"/>
              </a:ext>
            </a:extLst>
          </p:cNvPr>
          <p:cNvSpPr>
            <a:spLocks noGrp="1"/>
          </p:cNvSpPr>
          <p:nvPr>
            <p:ph type="body" sz="quarter" idx="13" hasCustomPrompt="1"/>
          </p:nvPr>
        </p:nvSpPr>
        <p:spPr>
          <a:xfrm rot="5400000">
            <a:off x="-1950722" y="3794761"/>
            <a:ext cx="4663442"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078612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E8607-01D6-9D4B-82DC-FF33EF94313C}"/>
              </a:ext>
            </a:extLst>
          </p:cNvPr>
          <p:cNvSpPr>
            <a:spLocks noGrp="1"/>
          </p:cNvSpPr>
          <p:nvPr>
            <p:ph type="title" orient="vert"/>
          </p:nvPr>
        </p:nvSpPr>
        <p:spPr>
          <a:xfrm>
            <a:off x="9235440" y="182880"/>
            <a:ext cx="2743200" cy="612648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AB806-634C-1E45-9087-85EBED915905}"/>
              </a:ext>
            </a:extLst>
          </p:cNvPr>
          <p:cNvSpPr>
            <a:spLocks noGrp="1"/>
          </p:cNvSpPr>
          <p:nvPr>
            <p:ph type="body" orient="vert" idx="1"/>
          </p:nvPr>
        </p:nvSpPr>
        <p:spPr>
          <a:xfrm>
            <a:off x="659676" y="182880"/>
            <a:ext cx="8495211" cy="6126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AFAB3-0385-2B4B-81EC-C03BB48C8E26}"/>
              </a:ext>
            </a:extLst>
          </p:cNvPr>
          <p:cNvSpPr>
            <a:spLocks noGrp="1"/>
          </p:cNvSpPr>
          <p:nvPr>
            <p:ph type="dt" sz="half" idx="10"/>
          </p:nvPr>
        </p:nvSpPr>
        <p:spPr/>
        <p:txBody>
          <a:bodyPr/>
          <a:lstStyle/>
          <a:p>
            <a:fld id="{4675AA05-FD2D-9F42-BEAB-2376A2BA9A5F}" type="datetime1">
              <a:rPr lang="en-US" smtClean="0"/>
              <a:t>1/28/26</a:t>
            </a:fld>
            <a:endParaRPr lang="en-US" dirty="0"/>
          </a:p>
        </p:txBody>
      </p:sp>
      <p:sp>
        <p:nvSpPr>
          <p:cNvPr id="5" name="Footer Placeholder 4">
            <a:extLst>
              <a:ext uri="{FF2B5EF4-FFF2-40B4-BE49-F238E27FC236}">
                <a16:creationId xmlns:a16="http://schemas.microsoft.com/office/drawing/2014/main" id="{BC1D0917-97D3-5F45-9F20-1632B823AD7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0D404CE6-1A80-4641-B9BB-F236A35EE6AF}"/>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0C437B50-146D-9948-B54B-B70DE813F9E5}"/>
              </a:ext>
            </a:extLst>
          </p:cNvPr>
          <p:cNvSpPr>
            <a:spLocks noGrp="1"/>
          </p:cNvSpPr>
          <p:nvPr>
            <p:ph type="body" sz="quarter" idx="13" hasCustomPrompt="1"/>
          </p:nvPr>
        </p:nvSpPr>
        <p:spPr>
          <a:xfrm rot="5400000">
            <a:off x="-2686596" y="3063241"/>
            <a:ext cx="6126482" cy="365760"/>
          </a:xfrm>
          <a:solidFill>
            <a:srgbClr val="FFC000"/>
          </a:solidFill>
        </p:spPr>
        <p:txBody>
          <a:bodyPr vert="horz" lIns="91440" tIns="45720" rIns="91440" bIns="45720" rtlCol="0" anchor="ctr">
            <a:normAutofit/>
          </a:bodyPr>
          <a:lstStyle>
            <a:lvl1pPr>
              <a:defRPr lang="en-US" sz="1600" b="1" spc="51" baseline="0">
                <a:solidFill>
                  <a:schemeClr val="accent1">
                    <a:lumMod val="50000"/>
                  </a:schemeClr>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1231887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D5EF-0B77-D54B-B472-90CFB51FA5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BD550-9E9B-8D4D-86AC-E2331536809C}"/>
              </a:ext>
            </a:extLst>
          </p:cNvPr>
          <p:cNvSpPr>
            <a:spLocks noGrp="1"/>
          </p:cNvSpPr>
          <p:nvPr>
            <p:ph type="subTitle" idx="1"/>
          </p:nvPr>
        </p:nvSpPr>
        <p:spPr>
          <a:xfrm>
            <a:off x="1524000" y="3602038"/>
            <a:ext cx="9144000" cy="1655762"/>
          </a:xfrm>
        </p:spPr>
        <p:txBody>
          <a:bodyPr/>
          <a:lstStyle>
            <a:lvl1pPr marL="0" indent="0" algn="ctr">
              <a:buNone/>
              <a:defRPr sz="2400">
                <a:solidFill>
                  <a:schemeClr val="bg2">
                    <a:lumMod val="75000"/>
                  </a:schemeClr>
                </a:solidFill>
              </a:defRPr>
            </a:lvl1pPr>
            <a:lvl2pPr marL="457204" indent="0" algn="ctr">
              <a:buNone/>
              <a:defRPr sz="2000"/>
            </a:lvl2pPr>
            <a:lvl3pPr marL="914406" indent="0" algn="ctr">
              <a:buNone/>
              <a:defRPr sz="1800"/>
            </a:lvl3pPr>
            <a:lvl4pPr marL="1371608" indent="0" algn="ctr">
              <a:buNone/>
              <a:defRPr sz="1600"/>
            </a:lvl4pPr>
            <a:lvl5pPr marL="1828811" indent="0" algn="ctr">
              <a:buNone/>
              <a:defRPr sz="1600"/>
            </a:lvl5pPr>
            <a:lvl6pPr marL="2286014" indent="0" algn="ctr">
              <a:buNone/>
              <a:defRPr sz="1600"/>
            </a:lvl6pPr>
            <a:lvl7pPr marL="2743217" indent="0" algn="ctr">
              <a:buNone/>
              <a:defRPr sz="1600"/>
            </a:lvl7pPr>
            <a:lvl8pPr marL="3200420" indent="0" algn="ctr">
              <a:buNone/>
              <a:defRPr sz="1600"/>
            </a:lvl8pPr>
            <a:lvl9pPr marL="365762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4F2ED-16CC-BA49-A96E-80AF617C97FF}"/>
              </a:ext>
            </a:extLst>
          </p:cNvPr>
          <p:cNvSpPr>
            <a:spLocks noGrp="1"/>
          </p:cNvSpPr>
          <p:nvPr>
            <p:ph type="dt" sz="half" idx="10"/>
          </p:nvPr>
        </p:nvSpPr>
        <p:spPr/>
        <p:txBody>
          <a:bodyPr/>
          <a:lstStyle/>
          <a:p>
            <a:fld id="{40CCB8B0-2EE5-E74A-B7E9-258DC217C517}" type="datetime1">
              <a:rPr lang="en-US" smtClean="0"/>
              <a:t>1/28/26</a:t>
            </a:fld>
            <a:endParaRPr lang="en-US" dirty="0"/>
          </a:p>
        </p:txBody>
      </p:sp>
      <p:sp>
        <p:nvSpPr>
          <p:cNvPr id="5" name="Footer Placeholder 4">
            <a:extLst>
              <a:ext uri="{FF2B5EF4-FFF2-40B4-BE49-F238E27FC236}">
                <a16:creationId xmlns:a16="http://schemas.microsoft.com/office/drawing/2014/main" id="{27B17555-3C52-8445-A830-E862769127E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50865D54-9C67-BC40-B679-B9EDA6F6B39C}"/>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9" name="Text Placeholder 7">
            <a:extLst>
              <a:ext uri="{FF2B5EF4-FFF2-40B4-BE49-F238E27FC236}">
                <a16:creationId xmlns:a16="http://schemas.microsoft.com/office/drawing/2014/main" id="{5458358F-E73F-7B47-A886-CCAA4178B4A9}"/>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75133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79AC-2920-5F46-9452-1BC7DFD2B91E}"/>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15C45-FC33-8548-B203-1A7D604CB5A0}"/>
              </a:ext>
            </a:extLst>
          </p:cNvPr>
          <p:cNvSpPr>
            <a:spLocks noGrp="1"/>
          </p:cNvSpPr>
          <p:nvPr>
            <p:ph type="body" idx="1"/>
          </p:nvPr>
        </p:nvSpPr>
        <p:spPr>
          <a:xfrm>
            <a:off x="831850" y="4589466"/>
            <a:ext cx="10515600" cy="1500187"/>
          </a:xfrm>
        </p:spPr>
        <p:txBody>
          <a:bodyPr/>
          <a:lstStyle>
            <a:lvl1pPr marL="0" indent="0">
              <a:buNone/>
              <a:defRPr sz="2400">
                <a:solidFill>
                  <a:schemeClr val="bg2">
                    <a:lumMod val="75000"/>
                  </a:schemeClr>
                </a:solidFill>
              </a:defRPr>
            </a:lvl1pPr>
            <a:lvl2pPr marL="457204" indent="0">
              <a:buNone/>
              <a:defRPr sz="2000">
                <a:solidFill>
                  <a:schemeClr val="tx1">
                    <a:tint val="75000"/>
                  </a:schemeClr>
                </a:solidFill>
              </a:defRPr>
            </a:lvl2pPr>
            <a:lvl3pPr marL="914406" indent="0">
              <a:buNone/>
              <a:defRPr sz="1800">
                <a:solidFill>
                  <a:schemeClr val="tx1">
                    <a:tint val="75000"/>
                  </a:schemeClr>
                </a:solidFill>
              </a:defRPr>
            </a:lvl3pPr>
            <a:lvl4pPr marL="1371608" indent="0">
              <a:buNone/>
              <a:defRPr sz="1600">
                <a:solidFill>
                  <a:schemeClr val="tx1">
                    <a:tint val="75000"/>
                  </a:schemeClr>
                </a:solidFill>
              </a:defRPr>
            </a:lvl4pPr>
            <a:lvl5pPr marL="1828811" indent="0">
              <a:buNone/>
              <a:defRPr sz="1600">
                <a:solidFill>
                  <a:schemeClr val="tx1">
                    <a:tint val="75000"/>
                  </a:schemeClr>
                </a:solidFill>
              </a:defRPr>
            </a:lvl5pPr>
            <a:lvl6pPr marL="2286014" indent="0">
              <a:buNone/>
              <a:defRPr sz="1600">
                <a:solidFill>
                  <a:schemeClr val="tx1">
                    <a:tint val="75000"/>
                  </a:schemeClr>
                </a:solidFill>
              </a:defRPr>
            </a:lvl6pPr>
            <a:lvl7pPr marL="2743217" indent="0">
              <a:buNone/>
              <a:defRPr sz="1600">
                <a:solidFill>
                  <a:schemeClr val="tx1">
                    <a:tint val="75000"/>
                  </a:schemeClr>
                </a:solidFill>
              </a:defRPr>
            </a:lvl7pPr>
            <a:lvl8pPr marL="3200420" indent="0">
              <a:buNone/>
              <a:defRPr sz="1600">
                <a:solidFill>
                  <a:schemeClr val="tx1">
                    <a:tint val="75000"/>
                  </a:schemeClr>
                </a:solidFill>
              </a:defRPr>
            </a:lvl8pPr>
            <a:lvl9pPr marL="365762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002475-3B29-E544-9A64-E063F581341F}"/>
              </a:ext>
            </a:extLst>
          </p:cNvPr>
          <p:cNvSpPr>
            <a:spLocks noGrp="1"/>
          </p:cNvSpPr>
          <p:nvPr>
            <p:ph type="dt" sz="half" idx="10"/>
          </p:nvPr>
        </p:nvSpPr>
        <p:spPr/>
        <p:txBody>
          <a:bodyPr/>
          <a:lstStyle/>
          <a:p>
            <a:fld id="{D9E68CE4-E6F7-AF48-8578-84B5E807EEF1}" type="datetime1">
              <a:rPr lang="en-US" smtClean="0"/>
              <a:t>1/28/26</a:t>
            </a:fld>
            <a:endParaRPr lang="en-US" dirty="0"/>
          </a:p>
        </p:txBody>
      </p:sp>
      <p:sp>
        <p:nvSpPr>
          <p:cNvPr id="5" name="Footer Placeholder 4">
            <a:extLst>
              <a:ext uri="{FF2B5EF4-FFF2-40B4-BE49-F238E27FC236}">
                <a16:creationId xmlns:a16="http://schemas.microsoft.com/office/drawing/2014/main" id="{F6CD7E1E-6565-9849-AD5E-DA8A216A710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D0C6CB53-A3A8-1842-8DB8-1A7AB6E825B7}"/>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2422872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0AF7-2E44-4846-A61B-8FE274744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F5767-679D-8341-A151-AF12B45BBD96}"/>
              </a:ext>
            </a:extLst>
          </p:cNvPr>
          <p:cNvSpPr>
            <a:spLocks noGrp="1"/>
          </p:cNvSpPr>
          <p:nvPr>
            <p:ph idx="1"/>
          </p:nvPr>
        </p:nvSpPr>
        <p:spPr>
          <a:xfrm>
            <a:off x="198121" y="1645920"/>
            <a:ext cx="1179576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AEDB9-E323-E54E-85DE-49593C2CCDF9}"/>
              </a:ext>
            </a:extLst>
          </p:cNvPr>
          <p:cNvSpPr>
            <a:spLocks noGrp="1"/>
          </p:cNvSpPr>
          <p:nvPr>
            <p:ph type="dt" sz="half" idx="10"/>
          </p:nvPr>
        </p:nvSpPr>
        <p:spPr/>
        <p:txBody>
          <a:bodyPr/>
          <a:lstStyle/>
          <a:p>
            <a:fld id="{92903FDB-2929-4B49-B845-FD8EC97824B7}" type="datetime1">
              <a:rPr lang="en-US" smtClean="0"/>
              <a:t>1/28/26</a:t>
            </a:fld>
            <a:endParaRPr lang="en-US" dirty="0"/>
          </a:p>
        </p:txBody>
      </p:sp>
      <p:sp>
        <p:nvSpPr>
          <p:cNvPr id="5" name="Footer Placeholder 4">
            <a:extLst>
              <a:ext uri="{FF2B5EF4-FFF2-40B4-BE49-F238E27FC236}">
                <a16:creationId xmlns:a16="http://schemas.microsoft.com/office/drawing/2014/main" id="{F30CE4E9-AB7C-6941-9BB3-F86FE4313DB2}"/>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446F972B-91A8-314E-ABA3-736F1E4AA090}"/>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42B37353-40DD-DB44-8355-948C51E83715}"/>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585082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79AC-2920-5F46-9452-1BC7DFD2B91E}"/>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15C45-FC33-8548-B203-1A7D604CB5A0}"/>
              </a:ext>
            </a:extLst>
          </p:cNvPr>
          <p:cNvSpPr>
            <a:spLocks noGrp="1"/>
          </p:cNvSpPr>
          <p:nvPr>
            <p:ph type="body" idx="1"/>
          </p:nvPr>
        </p:nvSpPr>
        <p:spPr>
          <a:xfrm>
            <a:off x="831850" y="4589466"/>
            <a:ext cx="10515600" cy="1500187"/>
          </a:xfrm>
        </p:spPr>
        <p:txBody>
          <a:bodyPr/>
          <a:lstStyle>
            <a:lvl1pPr marL="0" indent="0">
              <a:buNone/>
              <a:defRPr sz="2400">
                <a:solidFill>
                  <a:schemeClr val="bg2">
                    <a:lumMod val="75000"/>
                  </a:schemeClr>
                </a:solidFill>
              </a:defRPr>
            </a:lvl1pPr>
            <a:lvl2pPr marL="457204" indent="0">
              <a:buNone/>
              <a:defRPr sz="2000">
                <a:solidFill>
                  <a:schemeClr val="tx1">
                    <a:tint val="75000"/>
                  </a:schemeClr>
                </a:solidFill>
              </a:defRPr>
            </a:lvl2pPr>
            <a:lvl3pPr marL="914406" indent="0">
              <a:buNone/>
              <a:defRPr sz="1800">
                <a:solidFill>
                  <a:schemeClr val="tx1">
                    <a:tint val="75000"/>
                  </a:schemeClr>
                </a:solidFill>
              </a:defRPr>
            </a:lvl3pPr>
            <a:lvl4pPr marL="1371608" indent="0">
              <a:buNone/>
              <a:defRPr sz="1600">
                <a:solidFill>
                  <a:schemeClr val="tx1">
                    <a:tint val="75000"/>
                  </a:schemeClr>
                </a:solidFill>
              </a:defRPr>
            </a:lvl4pPr>
            <a:lvl5pPr marL="1828811" indent="0">
              <a:buNone/>
              <a:defRPr sz="1600">
                <a:solidFill>
                  <a:schemeClr val="tx1">
                    <a:tint val="75000"/>
                  </a:schemeClr>
                </a:solidFill>
              </a:defRPr>
            </a:lvl5pPr>
            <a:lvl6pPr marL="2286014" indent="0">
              <a:buNone/>
              <a:defRPr sz="1600">
                <a:solidFill>
                  <a:schemeClr val="tx1">
                    <a:tint val="75000"/>
                  </a:schemeClr>
                </a:solidFill>
              </a:defRPr>
            </a:lvl6pPr>
            <a:lvl7pPr marL="2743217" indent="0">
              <a:buNone/>
              <a:defRPr sz="1600">
                <a:solidFill>
                  <a:schemeClr val="tx1">
                    <a:tint val="75000"/>
                  </a:schemeClr>
                </a:solidFill>
              </a:defRPr>
            </a:lvl7pPr>
            <a:lvl8pPr marL="3200420" indent="0">
              <a:buNone/>
              <a:defRPr sz="1600">
                <a:solidFill>
                  <a:schemeClr val="tx1">
                    <a:tint val="75000"/>
                  </a:schemeClr>
                </a:solidFill>
              </a:defRPr>
            </a:lvl8pPr>
            <a:lvl9pPr marL="365762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002475-3B29-E544-9A64-E063F581341F}"/>
              </a:ext>
            </a:extLst>
          </p:cNvPr>
          <p:cNvSpPr>
            <a:spLocks noGrp="1"/>
          </p:cNvSpPr>
          <p:nvPr>
            <p:ph type="dt" sz="half" idx="10"/>
          </p:nvPr>
        </p:nvSpPr>
        <p:spPr/>
        <p:txBody>
          <a:bodyPr/>
          <a:lstStyle/>
          <a:p>
            <a:fld id="{E7AA3C1B-2C8E-EA44-8432-D50D08E9D59B}" type="datetime1">
              <a:rPr lang="en-US" smtClean="0"/>
              <a:t>1/28/26</a:t>
            </a:fld>
            <a:endParaRPr lang="en-US" dirty="0"/>
          </a:p>
        </p:txBody>
      </p:sp>
      <p:sp>
        <p:nvSpPr>
          <p:cNvPr id="5" name="Footer Placeholder 4">
            <a:extLst>
              <a:ext uri="{FF2B5EF4-FFF2-40B4-BE49-F238E27FC236}">
                <a16:creationId xmlns:a16="http://schemas.microsoft.com/office/drawing/2014/main" id="{F6CD7E1E-6565-9849-AD5E-DA8A216A710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D0C6CB53-A3A8-1842-8DB8-1A7AB6E825B7}"/>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2422754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1645920"/>
            <a:ext cx="585216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6141721" y="1645920"/>
            <a:ext cx="585216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9273B543-D590-A443-9B53-A9C44A33C776}"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A7CDBAC0-16C6-EB44-B72F-4A60FBD8A044}"/>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160008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1645920"/>
            <a:ext cx="3840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8153401" y="1645920"/>
            <a:ext cx="3840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28364C01-ED1E-DC43-919E-FC4CE818015E}"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Content Placeholder 2">
            <a:extLst>
              <a:ext uri="{FF2B5EF4-FFF2-40B4-BE49-F238E27FC236}">
                <a16:creationId xmlns:a16="http://schemas.microsoft.com/office/drawing/2014/main" id="{2318BE6F-1CEA-EA4A-AD13-E9F73A46E799}"/>
              </a:ext>
            </a:extLst>
          </p:cNvPr>
          <p:cNvSpPr>
            <a:spLocks noGrp="1"/>
          </p:cNvSpPr>
          <p:nvPr>
            <p:ph sz="half" idx="13"/>
          </p:nvPr>
        </p:nvSpPr>
        <p:spPr>
          <a:xfrm>
            <a:off x="4175760" y="1645920"/>
            <a:ext cx="3840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2A63BD4-F6CB-944E-BA20-15B83141F8A8}"/>
              </a:ext>
            </a:extLst>
          </p:cNvPr>
          <p:cNvSpPr>
            <a:spLocks noGrp="1"/>
          </p:cNvSpPr>
          <p:nvPr>
            <p:ph type="body" sz="quarter" idx="14"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820835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p:nvPr>
        </p:nvSpPr>
        <p:spPr>
          <a:xfrm>
            <a:off x="198121" y="182880"/>
            <a:ext cx="1179576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1645920"/>
            <a:ext cx="585216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2560320"/>
            <a:ext cx="585216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6141721" y="1645920"/>
            <a:ext cx="585216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6141721" y="2560321"/>
            <a:ext cx="585216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F04CB609-767C-B74D-A727-92BDE3F59B16}"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10" name="Text Placeholder 7">
            <a:extLst>
              <a:ext uri="{FF2B5EF4-FFF2-40B4-BE49-F238E27FC236}">
                <a16:creationId xmlns:a16="http://schemas.microsoft.com/office/drawing/2014/main" id="{1B972970-9DCC-0E46-B9FA-699DB2AD799D}"/>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785778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p:nvPr>
        </p:nvSpPr>
        <p:spPr>
          <a:xfrm>
            <a:off x="198121" y="182880"/>
            <a:ext cx="1179576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2560320"/>
            <a:ext cx="384048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4175760"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4175760" y="2560321"/>
            <a:ext cx="384048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AB2EAAE8-945C-AF4A-8BF5-60202B797B41}"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a:xfrm>
            <a:off x="2941321" y="6400800"/>
            <a:ext cx="6309360" cy="274320"/>
          </a:xfrm>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10" name="Text Placeholder 4">
            <a:extLst>
              <a:ext uri="{FF2B5EF4-FFF2-40B4-BE49-F238E27FC236}">
                <a16:creationId xmlns:a16="http://schemas.microsoft.com/office/drawing/2014/main" id="{F613907A-45B3-1349-97E4-59A94E2B0192}"/>
              </a:ext>
            </a:extLst>
          </p:cNvPr>
          <p:cNvSpPr>
            <a:spLocks noGrp="1"/>
          </p:cNvSpPr>
          <p:nvPr>
            <p:ph type="body" sz="quarter" idx="13"/>
          </p:nvPr>
        </p:nvSpPr>
        <p:spPr>
          <a:xfrm>
            <a:off x="8168640"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11" name="Content Placeholder 5">
            <a:extLst>
              <a:ext uri="{FF2B5EF4-FFF2-40B4-BE49-F238E27FC236}">
                <a16:creationId xmlns:a16="http://schemas.microsoft.com/office/drawing/2014/main" id="{F0A617E4-F9CB-2542-B6CA-7BA88417C038}"/>
              </a:ext>
            </a:extLst>
          </p:cNvPr>
          <p:cNvSpPr>
            <a:spLocks noGrp="1"/>
          </p:cNvSpPr>
          <p:nvPr>
            <p:ph sz="quarter" idx="14"/>
          </p:nvPr>
        </p:nvSpPr>
        <p:spPr>
          <a:xfrm>
            <a:off x="8168640" y="2560321"/>
            <a:ext cx="384048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0DB08605-049D-3547-B3DE-BE8E53C8486F}"/>
              </a:ext>
            </a:extLst>
          </p:cNvPr>
          <p:cNvSpPr>
            <a:spLocks noGrp="1"/>
          </p:cNvSpPr>
          <p:nvPr>
            <p:ph type="body" sz="quarter" idx="15"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1139848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E784-8908-634C-96D3-FFC7921383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D4A36-BA86-EA49-AB15-FADD41193162}"/>
              </a:ext>
            </a:extLst>
          </p:cNvPr>
          <p:cNvSpPr>
            <a:spLocks noGrp="1"/>
          </p:cNvSpPr>
          <p:nvPr>
            <p:ph type="dt" sz="half" idx="10"/>
          </p:nvPr>
        </p:nvSpPr>
        <p:spPr/>
        <p:txBody>
          <a:bodyPr/>
          <a:lstStyle/>
          <a:p>
            <a:fld id="{5FECC962-FE42-8C45-A1FF-131749E13C81}" type="datetime1">
              <a:rPr lang="en-US" smtClean="0"/>
              <a:t>1/28/26</a:t>
            </a:fld>
            <a:endParaRPr lang="en-US" dirty="0"/>
          </a:p>
        </p:txBody>
      </p:sp>
      <p:sp>
        <p:nvSpPr>
          <p:cNvPr id="4" name="Footer Placeholder 3">
            <a:extLst>
              <a:ext uri="{FF2B5EF4-FFF2-40B4-BE49-F238E27FC236}">
                <a16:creationId xmlns:a16="http://schemas.microsoft.com/office/drawing/2014/main" id="{AE3F8157-86EC-5245-9EBA-0E99F761001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5" name="Slide Number Placeholder 4">
            <a:extLst>
              <a:ext uri="{FF2B5EF4-FFF2-40B4-BE49-F238E27FC236}">
                <a16:creationId xmlns:a16="http://schemas.microsoft.com/office/drawing/2014/main" id="{50C42325-01BB-B84C-8BDD-E304946BC5D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6" name="Text Placeholder 7">
            <a:extLst>
              <a:ext uri="{FF2B5EF4-FFF2-40B4-BE49-F238E27FC236}">
                <a16:creationId xmlns:a16="http://schemas.microsoft.com/office/drawing/2014/main" id="{E029AD14-AACB-C745-A9D3-7421E13FBC3E}"/>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1376763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2CD4E-B055-0942-8927-423A7EF2C692}"/>
              </a:ext>
            </a:extLst>
          </p:cNvPr>
          <p:cNvSpPr>
            <a:spLocks noGrp="1"/>
          </p:cNvSpPr>
          <p:nvPr>
            <p:ph type="dt" sz="half" idx="10"/>
          </p:nvPr>
        </p:nvSpPr>
        <p:spPr/>
        <p:txBody>
          <a:bodyPr/>
          <a:lstStyle/>
          <a:p>
            <a:fld id="{ACCC5F2D-FC4C-E348-A6C6-885E0A0E6E20}" type="datetime1">
              <a:rPr lang="en-US" smtClean="0"/>
              <a:t>1/28/26</a:t>
            </a:fld>
            <a:endParaRPr lang="en-US" dirty="0"/>
          </a:p>
        </p:txBody>
      </p:sp>
      <p:sp>
        <p:nvSpPr>
          <p:cNvPr id="3" name="Footer Placeholder 2">
            <a:extLst>
              <a:ext uri="{FF2B5EF4-FFF2-40B4-BE49-F238E27FC236}">
                <a16:creationId xmlns:a16="http://schemas.microsoft.com/office/drawing/2014/main" id="{4E3691AD-48B5-EB4B-AD32-365590E009D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4" name="Slide Number Placeholder 3">
            <a:extLst>
              <a:ext uri="{FF2B5EF4-FFF2-40B4-BE49-F238E27FC236}">
                <a16:creationId xmlns:a16="http://schemas.microsoft.com/office/drawing/2014/main" id="{91B47816-4953-FE46-995D-10B4354B8FA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5" name="Text Placeholder 7">
            <a:extLst>
              <a:ext uri="{FF2B5EF4-FFF2-40B4-BE49-F238E27FC236}">
                <a16:creationId xmlns:a16="http://schemas.microsoft.com/office/drawing/2014/main" id="{5729C5CC-3253-D64C-8F72-C4385A46C720}"/>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054098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A5F9-2A59-6E49-9D1F-7AF34FB12726}"/>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85A88-F802-B648-972E-A0FE76AC3E87}"/>
              </a:ext>
            </a:extLst>
          </p:cNvPr>
          <p:cNvSpPr>
            <a:spLocks noGrp="1"/>
          </p:cNvSpPr>
          <p:nvPr>
            <p:ph idx="1"/>
          </p:nvPr>
        </p:nvSpPr>
        <p:spPr>
          <a:xfrm>
            <a:off x="5183187"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B6EAF1-4902-EF44-A3B8-89DDD0DC83CA}"/>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7AD20E-A498-1B4C-BACA-EA661030D147}"/>
              </a:ext>
            </a:extLst>
          </p:cNvPr>
          <p:cNvSpPr>
            <a:spLocks noGrp="1"/>
          </p:cNvSpPr>
          <p:nvPr>
            <p:ph type="dt" sz="half" idx="10"/>
          </p:nvPr>
        </p:nvSpPr>
        <p:spPr/>
        <p:txBody>
          <a:bodyPr/>
          <a:lstStyle/>
          <a:p>
            <a:fld id="{F05595AC-9954-F94E-827A-DB9B7117984C}" type="datetime1">
              <a:rPr lang="en-US" smtClean="0"/>
              <a:t>1/28/26</a:t>
            </a:fld>
            <a:endParaRPr lang="en-US" dirty="0"/>
          </a:p>
        </p:txBody>
      </p:sp>
      <p:sp>
        <p:nvSpPr>
          <p:cNvPr id="6" name="Footer Placeholder 5">
            <a:extLst>
              <a:ext uri="{FF2B5EF4-FFF2-40B4-BE49-F238E27FC236}">
                <a16:creationId xmlns:a16="http://schemas.microsoft.com/office/drawing/2014/main" id="{3C8BD36F-1783-6844-B358-B0874C6390D6}"/>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C001B87C-49BD-7949-8620-C610CC623D90}"/>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931A419B-6D33-224C-AE08-3AD506B64959}"/>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72822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A7DB-E816-0D49-ADD8-9D6122343D7F}"/>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BF3F13-6893-3A4B-A877-AC188E3AC9CF}"/>
              </a:ext>
            </a:extLst>
          </p:cNvPr>
          <p:cNvSpPr>
            <a:spLocks noGrp="1"/>
          </p:cNvSpPr>
          <p:nvPr>
            <p:ph type="pic" idx="1"/>
          </p:nvPr>
        </p:nvSpPr>
        <p:spPr>
          <a:xfrm>
            <a:off x="5183187" y="987427"/>
            <a:ext cx="6172201" cy="4873625"/>
          </a:xfrm>
        </p:spPr>
        <p:txBody>
          <a:bodyPr/>
          <a:lstStyle>
            <a:lvl1pPr marL="0" indent="0">
              <a:buNone/>
              <a:defRPr sz="3200"/>
            </a:lvl1pPr>
            <a:lvl2pPr marL="457204" indent="0">
              <a:buNone/>
              <a:defRPr sz="2800"/>
            </a:lvl2pPr>
            <a:lvl3pPr marL="914406" indent="0">
              <a:buNone/>
              <a:defRPr sz="2400"/>
            </a:lvl3pPr>
            <a:lvl4pPr marL="1371608" indent="0">
              <a:buNone/>
              <a:defRPr sz="2000"/>
            </a:lvl4pPr>
            <a:lvl5pPr marL="1828811" indent="0">
              <a:buNone/>
              <a:defRPr sz="2000"/>
            </a:lvl5pPr>
            <a:lvl6pPr marL="2286014" indent="0">
              <a:buNone/>
              <a:defRPr sz="2000"/>
            </a:lvl6pPr>
            <a:lvl7pPr marL="2743217" indent="0">
              <a:buNone/>
              <a:defRPr sz="2000"/>
            </a:lvl7pPr>
            <a:lvl8pPr marL="3200420" indent="0">
              <a:buNone/>
              <a:defRPr sz="2000"/>
            </a:lvl8pPr>
            <a:lvl9pPr marL="3657623"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0F4A216-B03B-D04E-9362-DACFC6799A87}"/>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4F5503-6DED-004A-B2F8-D0DE04BAC3AA}"/>
              </a:ext>
            </a:extLst>
          </p:cNvPr>
          <p:cNvSpPr>
            <a:spLocks noGrp="1"/>
          </p:cNvSpPr>
          <p:nvPr>
            <p:ph type="dt" sz="half" idx="10"/>
          </p:nvPr>
        </p:nvSpPr>
        <p:spPr/>
        <p:txBody>
          <a:bodyPr/>
          <a:lstStyle/>
          <a:p>
            <a:fld id="{955EDA96-6CD6-904D-AA17-B0FB7DCA44A2}" type="datetime1">
              <a:rPr lang="en-US" smtClean="0"/>
              <a:t>1/28/26</a:t>
            </a:fld>
            <a:endParaRPr lang="en-US" dirty="0"/>
          </a:p>
        </p:txBody>
      </p:sp>
      <p:sp>
        <p:nvSpPr>
          <p:cNvPr id="6" name="Footer Placeholder 5">
            <a:extLst>
              <a:ext uri="{FF2B5EF4-FFF2-40B4-BE49-F238E27FC236}">
                <a16:creationId xmlns:a16="http://schemas.microsoft.com/office/drawing/2014/main" id="{7F1DF011-3F43-844D-817C-50CDB68F507C}"/>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E1F8B610-C489-F04F-9578-5950E97BD92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D0AC32C2-5088-4449-BFFD-31D482BF21CA}"/>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42555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735496"/>
            <a:ext cx="5852160" cy="5573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6141721" y="735496"/>
            <a:ext cx="5852160" cy="5573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793D311D-040F-9B4D-AE3B-2E9DCB83515C}"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1491210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75DF-0BB7-8046-B5FB-CC72ABA23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12FDD-C5B6-DC4D-8D96-55A13C6C84E1}"/>
              </a:ext>
            </a:extLst>
          </p:cNvPr>
          <p:cNvSpPr>
            <a:spLocks noGrp="1"/>
          </p:cNvSpPr>
          <p:nvPr>
            <p:ph type="body" orient="vert" idx="1"/>
          </p:nvPr>
        </p:nvSpPr>
        <p:spPr>
          <a:xfrm>
            <a:off x="666206" y="1645920"/>
            <a:ext cx="11327675" cy="4663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53764-1E07-124F-9DB9-BD78391EF1E0}"/>
              </a:ext>
            </a:extLst>
          </p:cNvPr>
          <p:cNvSpPr>
            <a:spLocks noGrp="1"/>
          </p:cNvSpPr>
          <p:nvPr>
            <p:ph type="dt" sz="half" idx="10"/>
          </p:nvPr>
        </p:nvSpPr>
        <p:spPr/>
        <p:txBody>
          <a:bodyPr/>
          <a:lstStyle/>
          <a:p>
            <a:fld id="{5DE8A98C-84B0-794E-BEB6-7DBECEED5939}" type="datetime1">
              <a:rPr lang="en-US" smtClean="0"/>
              <a:t>1/28/26</a:t>
            </a:fld>
            <a:endParaRPr lang="en-US" dirty="0"/>
          </a:p>
        </p:txBody>
      </p:sp>
      <p:sp>
        <p:nvSpPr>
          <p:cNvPr id="5" name="Footer Placeholder 4">
            <a:extLst>
              <a:ext uri="{FF2B5EF4-FFF2-40B4-BE49-F238E27FC236}">
                <a16:creationId xmlns:a16="http://schemas.microsoft.com/office/drawing/2014/main" id="{26D3642D-1117-834E-8B1D-85CB078BE7F0}"/>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966608AA-FBA4-B145-9DA0-54500DBB41E9}"/>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20DB73EE-AF38-0E45-89BA-5400468E4161}"/>
              </a:ext>
            </a:extLst>
          </p:cNvPr>
          <p:cNvSpPr>
            <a:spLocks noGrp="1"/>
          </p:cNvSpPr>
          <p:nvPr>
            <p:ph type="body" sz="quarter" idx="13" hasCustomPrompt="1"/>
          </p:nvPr>
        </p:nvSpPr>
        <p:spPr>
          <a:xfrm rot="5400000">
            <a:off x="-1950722" y="3794761"/>
            <a:ext cx="4663442"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885544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E8607-01D6-9D4B-82DC-FF33EF94313C}"/>
              </a:ext>
            </a:extLst>
          </p:cNvPr>
          <p:cNvSpPr>
            <a:spLocks noGrp="1"/>
          </p:cNvSpPr>
          <p:nvPr>
            <p:ph type="title" orient="vert"/>
          </p:nvPr>
        </p:nvSpPr>
        <p:spPr>
          <a:xfrm>
            <a:off x="9235440" y="182880"/>
            <a:ext cx="2743200" cy="612648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AB806-634C-1E45-9087-85EBED915905}"/>
              </a:ext>
            </a:extLst>
          </p:cNvPr>
          <p:cNvSpPr>
            <a:spLocks noGrp="1"/>
          </p:cNvSpPr>
          <p:nvPr>
            <p:ph type="body" orient="vert" idx="1"/>
          </p:nvPr>
        </p:nvSpPr>
        <p:spPr>
          <a:xfrm>
            <a:off x="659676" y="182880"/>
            <a:ext cx="8495211" cy="6126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AFAB3-0385-2B4B-81EC-C03BB48C8E26}"/>
              </a:ext>
            </a:extLst>
          </p:cNvPr>
          <p:cNvSpPr>
            <a:spLocks noGrp="1"/>
          </p:cNvSpPr>
          <p:nvPr>
            <p:ph type="dt" sz="half" idx="10"/>
          </p:nvPr>
        </p:nvSpPr>
        <p:spPr/>
        <p:txBody>
          <a:bodyPr/>
          <a:lstStyle/>
          <a:p>
            <a:fld id="{B03E599A-18BC-5E44-97B0-BF3DB3D2D917}" type="datetime1">
              <a:rPr lang="en-US" smtClean="0"/>
              <a:t>1/28/26</a:t>
            </a:fld>
            <a:endParaRPr lang="en-US" dirty="0"/>
          </a:p>
        </p:txBody>
      </p:sp>
      <p:sp>
        <p:nvSpPr>
          <p:cNvPr id="5" name="Footer Placeholder 4">
            <a:extLst>
              <a:ext uri="{FF2B5EF4-FFF2-40B4-BE49-F238E27FC236}">
                <a16:creationId xmlns:a16="http://schemas.microsoft.com/office/drawing/2014/main" id="{BC1D0917-97D3-5F45-9F20-1632B823AD7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0D404CE6-1A80-4641-B9BB-F236A35EE6AF}"/>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0C437B50-146D-9948-B54B-B70DE813F9E5}"/>
              </a:ext>
            </a:extLst>
          </p:cNvPr>
          <p:cNvSpPr>
            <a:spLocks noGrp="1"/>
          </p:cNvSpPr>
          <p:nvPr>
            <p:ph type="body" sz="quarter" idx="13" hasCustomPrompt="1"/>
          </p:nvPr>
        </p:nvSpPr>
        <p:spPr>
          <a:xfrm rot="5400000">
            <a:off x="-2686596" y="3063241"/>
            <a:ext cx="6126482"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771736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1D323244-4D76-2949-9BCF-45987832D931}"/>
              </a:ext>
            </a:extLst>
          </p:cNvPr>
          <p:cNvSpPr>
            <a:spLocks noGrp="1"/>
          </p:cNvSpPr>
          <p:nvPr>
            <p:ph type="sldNum" sz="quarter" idx="12"/>
          </p:nvPr>
        </p:nvSpPr>
        <p:spPr>
          <a:xfrm>
            <a:off x="9250681" y="6400800"/>
            <a:ext cx="2743200" cy="274320"/>
          </a:xfrm>
        </p:spPr>
        <p:txBody>
          <a:bodyPr/>
          <a:lstStyle/>
          <a:p>
            <a:fld id="{F2FB07EC-21ED-AE4F-89CA-6A51F6AF0777}" type="slidenum">
              <a:rPr lang="en-US" smtClean="0"/>
              <a:pPr/>
              <a:t>‹#›</a:t>
            </a:fld>
            <a:endParaRPr lang="en-US" dirty="0"/>
          </a:p>
        </p:txBody>
      </p:sp>
      <p:sp>
        <p:nvSpPr>
          <p:cNvPr id="24" name="Date Placeholder 23">
            <a:extLst>
              <a:ext uri="{FF2B5EF4-FFF2-40B4-BE49-F238E27FC236}">
                <a16:creationId xmlns:a16="http://schemas.microsoft.com/office/drawing/2014/main" id="{EE736541-5C09-4B47-86A7-AC68C6A26996}"/>
              </a:ext>
            </a:extLst>
          </p:cNvPr>
          <p:cNvSpPr>
            <a:spLocks noGrp="1"/>
          </p:cNvSpPr>
          <p:nvPr>
            <p:ph type="dt" sz="half" idx="13"/>
          </p:nvPr>
        </p:nvSpPr>
        <p:spPr/>
        <p:txBody>
          <a:bodyPr/>
          <a:lstStyle/>
          <a:p>
            <a:fld id="{327D8D73-AB2A-8546-B704-45B9EA452E52}" type="datetime1">
              <a:rPr lang="en-US" smtClean="0"/>
              <a:t>1/28/26</a:t>
            </a:fld>
            <a:endParaRPr lang="en-US" dirty="0"/>
          </a:p>
        </p:txBody>
      </p:sp>
      <p:sp>
        <p:nvSpPr>
          <p:cNvPr id="25" name="Footer Placeholder 24">
            <a:extLst>
              <a:ext uri="{FF2B5EF4-FFF2-40B4-BE49-F238E27FC236}">
                <a16:creationId xmlns:a16="http://schemas.microsoft.com/office/drawing/2014/main" id="{823D7EFC-654D-EC4B-BD04-D60BDA95E729}"/>
              </a:ext>
            </a:extLst>
          </p:cNvPr>
          <p:cNvSpPr>
            <a:spLocks noGrp="1"/>
          </p:cNvSpPr>
          <p:nvPr>
            <p:ph type="ftr" sz="quarter" idx="14"/>
          </p:nvPr>
        </p:nvSpPr>
        <p:spPr/>
        <p:txBody>
          <a:bodyPr/>
          <a:lstStyle/>
          <a:p>
            <a:r>
              <a:rPr lang="en-US" dirty="0"/>
              <a:t>© Blueskytec America - This slide may contain CONFIDENTIAL INFORMATION and notes</a:t>
            </a:r>
          </a:p>
        </p:txBody>
      </p:sp>
      <p:sp>
        <p:nvSpPr>
          <p:cNvPr id="27" name="Picture Placeholder 26">
            <a:extLst>
              <a:ext uri="{FF2B5EF4-FFF2-40B4-BE49-F238E27FC236}">
                <a16:creationId xmlns:a16="http://schemas.microsoft.com/office/drawing/2014/main" id="{5ADCD3D4-B1E0-614A-A90A-7D5D006D4E5D}"/>
              </a:ext>
            </a:extLst>
          </p:cNvPr>
          <p:cNvSpPr>
            <a:spLocks noGrp="1"/>
          </p:cNvSpPr>
          <p:nvPr>
            <p:ph type="pic" sz="quarter" idx="15" hasCustomPrompt="1"/>
          </p:nvPr>
        </p:nvSpPr>
        <p:spPr>
          <a:xfrm>
            <a:off x="831850" y="4637317"/>
            <a:ext cx="2468880" cy="1144361"/>
          </a:xfrm>
        </p:spPr>
        <p:txBody>
          <a:bodyPr anchor="b">
            <a:normAutofit/>
          </a:bodyPr>
          <a:lstStyle>
            <a:lvl1pPr marL="0" indent="0">
              <a:buNone/>
              <a:defRPr sz="1200"/>
            </a:lvl1pPr>
          </a:lstStyle>
          <a:p>
            <a:r>
              <a:rPr lang="en-US" dirty="0"/>
              <a:t>COMPANY LOGO</a:t>
            </a:r>
          </a:p>
        </p:txBody>
      </p:sp>
      <p:sp>
        <p:nvSpPr>
          <p:cNvPr id="29" name="Picture Placeholder 28">
            <a:extLst>
              <a:ext uri="{FF2B5EF4-FFF2-40B4-BE49-F238E27FC236}">
                <a16:creationId xmlns:a16="http://schemas.microsoft.com/office/drawing/2014/main" id="{36609DB7-9B82-304A-9CDA-B2C0B9DDD5CB}"/>
              </a:ext>
            </a:extLst>
          </p:cNvPr>
          <p:cNvSpPr>
            <a:spLocks noGrp="1"/>
          </p:cNvSpPr>
          <p:nvPr>
            <p:ph type="pic" sz="quarter" idx="16" hasCustomPrompt="1"/>
          </p:nvPr>
        </p:nvSpPr>
        <p:spPr>
          <a:xfrm>
            <a:off x="834559" y="720499"/>
            <a:ext cx="914400" cy="914400"/>
          </a:xfrm>
        </p:spPr>
        <p:txBody>
          <a:bodyPr anchor="ctr">
            <a:normAutofit/>
          </a:bodyPr>
          <a:lstStyle>
            <a:lvl1pPr marL="0" indent="0" algn="ctr">
              <a:buNone/>
              <a:defRPr sz="1100"/>
            </a:lvl1pPr>
          </a:lstStyle>
          <a:p>
            <a:r>
              <a:rPr lang="en-US" dirty="0"/>
              <a:t>LOGO</a:t>
            </a:r>
          </a:p>
        </p:txBody>
      </p:sp>
      <p:sp>
        <p:nvSpPr>
          <p:cNvPr id="31" name="Text Placeholder 30">
            <a:extLst>
              <a:ext uri="{FF2B5EF4-FFF2-40B4-BE49-F238E27FC236}">
                <a16:creationId xmlns:a16="http://schemas.microsoft.com/office/drawing/2014/main" id="{45CDF778-95BC-2F4E-94F9-7AB35AF3E92D}"/>
              </a:ext>
            </a:extLst>
          </p:cNvPr>
          <p:cNvSpPr>
            <a:spLocks noGrp="1"/>
          </p:cNvSpPr>
          <p:nvPr>
            <p:ph type="body" sz="quarter" idx="17" hasCustomPrompt="1"/>
          </p:nvPr>
        </p:nvSpPr>
        <p:spPr>
          <a:xfrm>
            <a:off x="831851" y="5856517"/>
            <a:ext cx="8418830" cy="300037"/>
          </a:xfrm>
        </p:spPr>
        <p:txBody>
          <a:bodyPr>
            <a:noAutofit/>
          </a:bodyPr>
          <a:lstStyle>
            <a:lvl1pPr marL="0" indent="0">
              <a:lnSpc>
                <a:spcPct val="100000"/>
              </a:lnSpc>
              <a:spcBef>
                <a:spcPts val="0"/>
              </a:spcBef>
              <a:buNone/>
              <a:defRPr sz="1200" b="0" i="1">
                <a:latin typeface="Helvetica Light Oblique" panose="020B0403020202020204" pitchFamily="34" charset="0"/>
              </a:defRPr>
            </a:lvl1pPr>
            <a:lvl2pPr marL="457204" indent="0">
              <a:buNone/>
              <a:defRPr sz="1400" b="0" i="1">
                <a:latin typeface="Helvetica Oblique" pitchFamily="2" charset="0"/>
              </a:defRPr>
            </a:lvl2pPr>
            <a:lvl3pPr marL="914406" indent="0">
              <a:buNone/>
              <a:defRPr sz="1400" b="0" i="1">
                <a:latin typeface="Helvetica Oblique" pitchFamily="2" charset="0"/>
              </a:defRPr>
            </a:lvl3pPr>
            <a:lvl4pPr marL="1371608" indent="0">
              <a:buNone/>
              <a:defRPr sz="1400" b="0" i="1">
                <a:latin typeface="Helvetica Oblique" pitchFamily="2" charset="0"/>
              </a:defRPr>
            </a:lvl4pPr>
            <a:lvl5pPr marL="1828811" indent="0">
              <a:buNone/>
              <a:defRPr sz="1400" b="0" i="1">
                <a:latin typeface="Helvetica Oblique" pitchFamily="2" charset="0"/>
              </a:defRPr>
            </a:lvl5pPr>
          </a:lstStyle>
          <a:p>
            <a:pPr lvl="0"/>
            <a:r>
              <a:rPr lang="en-US"/>
              <a:t>Click to edit Company Tagline</a:t>
            </a:r>
          </a:p>
        </p:txBody>
      </p:sp>
      <p:sp>
        <p:nvSpPr>
          <p:cNvPr id="33" name="Text Placeholder 32">
            <a:extLst>
              <a:ext uri="{FF2B5EF4-FFF2-40B4-BE49-F238E27FC236}">
                <a16:creationId xmlns:a16="http://schemas.microsoft.com/office/drawing/2014/main" id="{3543C954-AEF7-2E4D-B83C-CBFDF9D6A974}"/>
              </a:ext>
            </a:extLst>
          </p:cNvPr>
          <p:cNvSpPr>
            <a:spLocks noGrp="1"/>
          </p:cNvSpPr>
          <p:nvPr>
            <p:ph type="body" sz="quarter" idx="18" hasCustomPrompt="1"/>
          </p:nvPr>
        </p:nvSpPr>
        <p:spPr>
          <a:xfrm>
            <a:off x="1828800" y="905165"/>
            <a:ext cx="3657600" cy="541272"/>
          </a:xfrm>
        </p:spPr>
        <p:txBody>
          <a:bodyPr lIns="0" tIns="91440" rIns="0" bIns="91440" anchor="ctr">
            <a:noAutofit/>
          </a:bodyPr>
          <a:lstStyle>
            <a:lvl1pPr marL="0" indent="0">
              <a:lnSpc>
                <a:spcPct val="100000"/>
              </a:lnSpc>
              <a:spcBef>
                <a:spcPts val="0"/>
              </a:spcBef>
              <a:buNone/>
              <a:defRPr sz="1200" b="0" i="0">
                <a:latin typeface="Helvetica" pitchFamily="2" charset="0"/>
              </a:defRPr>
            </a:lvl1pPr>
            <a:lvl2pPr marL="457204" indent="0">
              <a:buNone/>
              <a:defRPr/>
            </a:lvl2pPr>
            <a:lvl3pPr marL="914406" indent="0">
              <a:buNone/>
              <a:defRPr/>
            </a:lvl3pPr>
            <a:lvl4pPr marL="1371608" indent="0">
              <a:buNone/>
              <a:defRPr/>
            </a:lvl4pPr>
            <a:lvl5pPr marL="1828811" indent="0">
              <a:buNone/>
              <a:defRPr/>
            </a:lvl5pPr>
          </a:lstStyle>
          <a:p>
            <a:pPr lvl="0"/>
            <a:r>
              <a:rPr lang="en-US"/>
              <a:t>Customer</a:t>
            </a:r>
          </a:p>
          <a:p>
            <a:pPr lvl="0"/>
            <a:r>
              <a:rPr lang="en-US"/>
              <a:t>Name</a:t>
            </a:r>
          </a:p>
        </p:txBody>
      </p:sp>
      <p:sp>
        <p:nvSpPr>
          <p:cNvPr id="34" name="Text Placeholder 32">
            <a:extLst>
              <a:ext uri="{FF2B5EF4-FFF2-40B4-BE49-F238E27FC236}">
                <a16:creationId xmlns:a16="http://schemas.microsoft.com/office/drawing/2014/main" id="{6921F49F-5472-ED43-8995-8FA8C4F34F5D}"/>
              </a:ext>
            </a:extLst>
          </p:cNvPr>
          <p:cNvSpPr>
            <a:spLocks noGrp="1"/>
          </p:cNvSpPr>
          <p:nvPr>
            <p:ph type="body" sz="quarter" idx="19" hasCustomPrompt="1"/>
          </p:nvPr>
        </p:nvSpPr>
        <p:spPr>
          <a:xfrm>
            <a:off x="1828800" y="1446437"/>
            <a:ext cx="3657600" cy="182880"/>
          </a:xfrm>
        </p:spPr>
        <p:txBody>
          <a:bodyPr wrap="none" lIns="0" tIns="0" rIns="0" bIns="0" anchor="ctr">
            <a:noAutofit/>
          </a:bodyPr>
          <a:lstStyle>
            <a:lvl1pPr marL="0" indent="0">
              <a:lnSpc>
                <a:spcPct val="100000"/>
              </a:lnSpc>
              <a:spcBef>
                <a:spcPts val="0"/>
              </a:spcBef>
              <a:buNone/>
              <a:defRPr sz="1200" b="0" i="0">
                <a:latin typeface="Helvetica Light" panose="020B0403020202020204" pitchFamily="34" charset="0"/>
              </a:defRPr>
            </a:lvl1pPr>
            <a:lvl2pPr marL="457204" indent="0">
              <a:buNone/>
              <a:defRPr/>
            </a:lvl2pPr>
            <a:lvl3pPr marL="914406" indent="0">
              <a:buNone/>
              <a:defRPr/>
            </a:lvl3pPr>
            <a:lvl4pPr marL="1371608" indent="0">
              <a:buNone/>
              <a:defRPr/>
            </a:lvl4pPr>
            <a:lvl5pPr marL="1828811" indent="0">
              <a:buNone/>
              <a:defRPr/>
            </a:lvl5pPr>
          </a:lstStyle>
          <a:p>
            <a:pPr lvl="0"/>
            <a:r>
              <a:rPr lang="en-US"/>
              <a:t>Date of Presentation</a:t>
            </a:r>
          </a:p>
        </p:txBody>
      </p:sp>
      <p:sp>
        <p:nvSpPr>
          <p:cNvPr id="36" name="TextBox 35">
            <a:extLst>
              <a:ext uri="{FF2B5EF4-FFF2-40B4-BE49-F238E27FC236}">
                <a16:creationId xmlns:a16="http://schemas.microsoft.com/office/drawing/2014/main" id="{96483DAE-4536-2645-9AEB-F3ACC4AF6063}"/>
              </a:ext>
            </a:extLst>
          </p:cNvPr>
          <p:cNvSpPr txBox="1"/>
          <p:nvPr/>
        </p:nvSpPr>
        <p:spPr>
          <a:xfrm>
            <a:off x="1828800" y="720500"/>
            <a:ext cx="907300" cy="184666"/>
          </a:xfrm>
          <a:prstGeom prst="rect">
            <a:avLst/>
          </a:prstGeom>
          <a:noFill/>
        </p:spPr>
        <p:txBody>
          <a:bodyPr wrap="none" lIns="0" tIns="0" rIns="0" bIns="0" rtlCol="0" anchor="ctr">
            <a:spAutoFit/>
          </a:bodyPr>
          <a:lstStyle/>
          <a:p>
            <a:r>
              <a:rPr lang="en-US" sz="1200" b="0" i="0" dirty="0">
                <a:latin typeface="Helvetica Light" panose="020B0403020202020204" pitchFamily="34" charset="0"/>
              </a:rPr>
              <a:t>Prepared for:</a:t>
            </a:r>
          </a:p>
        </p:txBody>
      </p:sp>
      <p:sp>
        <p:nvSpPr>
          <p:cNvPr id="38" name="Title 1">
            <a:extLst>
              <a:ext uri="{FF2B5EF4-FFF2-40B4-BE49-F238E27FC236}">
                <a16:creationId xmlns:a16="http://schemas.microsoft.com/office/drawing/2014/main" id="{A4795EE0-8CE3-8D4D-A48F-2CB9B75E5669}"/>
              </a:ext>
            </a:extLst>
          </p:cNvPr>
          <p:cNvSpPr>
            <a:spLocks noGrp="1"/>
          </p:cNvSpPr>
          <p:nvPr>
            <p:ph type="title" hasCustomPrompt="1"/>
          </p:nvPr>
        </p:nvSpPr>
        <p:spPr>
          <a:xfrm>
            <a:off x="831850" y="1709739"/>
            <a:ext cx="10515600" cy="28527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2317085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D5EF-0B77-D54B-B472-90CFB51FA53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BD550-9E9B-8D4D-86AC-E2331536809C}"/>
              </a:ext>
            </a:extLst>
          </p:cNvPr>
          <p:cNvSpPr>
            <a:spLocks noGrp="1"/>
          </p:cNvSpPr>
          <p:nvPr>
            <p:ph type="subTitle" idx="1"/>
          </p:nvPr>
        </p:nvSpPr>
        <p:spPr>
          <a:xfrm>
            <a:off x="1524000" y="3602038"/>
            <a:ext cx="9144000" cy="1655762"/>
          </a:xfrm>
        </p:spPr>
        <p:txBody>
          <a:bodyPr/>
          <a:lstStyle>
            <a:lvl1pPr marL="0" indent="0" algn="ctr">
              <a:buNone/>
              <a:defRPr sz="2400">
                <a:solidFill>
                  <a:schemeClr val="bg2">
                    <a:lumMod val="75000"/>
                  </a:schemeClr>
                </a:solidFill>
              </a:defRPr>
            </a:lvl1pPr>
            <a:lvl2pPr marL="457204" indent="0" algn="ctr">
              <a:buNone/>
              <a:defRPr sz="2000"/>
            </a:lvl2pPr>
            <a:lvl3pPr marL="914406" indent="0" algn="ctr">
              <a:buNone/>
              <a:defRPr sz="1800"/>
            </a:lvl3pPr>
            <a:lvl4pPr marL="1371608" indent="0" algn="ctr">
              <a:buNone/>
              <a:defRPr sz="1600"/>
            </a:lvl4pPr>
            <a:lvl5pPr marL="1828811" indent="0" algn="ctr">
              <a:buNone/>
              <a:defRPr sz="1600"/>
            </a:lvl5pPr>
            <a:lvl6pPr marL="2286014" indent="0" algn="ctr">
              <a:buNone/>
              <a:defRPr sz="1600"/>
            </a:lvl6pPr>
            <a:lvl7pPr marL="2743217" indent="0" algn="ctr">
              <a:buNone/>
              <a:defRPr sz="1600"/>
            </a:lvl7pPr>
            <a:lvl8pPr marL="3200420" indent="0" algn="ctr">
              <a:buNone/>
              <a:defRPr sz="1600"/>
            </a:lvl8pPr>
            <a:lvl9pPr marL="365762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4F2ED-16CC-BA49-A96E-80AF617C97FF}"/>
              </a:ext>
            </a:extLst>
          </p:cNvPr>
          <p:cNvSpPr>
            <a:spLocks noGrp="1"/>
          </p:cNvSpPr>
          <p:nvPr>
            <p:ph type="dt" sz="half" idx="10"/>
          </p:nvPr>
        </p:nvSpPr>
        <p:spPr/>
        <p:txBody>
          <a:bodyPr/>
          <a:lstStyle/>
          <a:p>
            <a:fld id="{F9E969AA-DF16-A548-AF1E-1753985DA6F4}" type="datetime1">
              <a:rPr lang="en-US" smtClean="0"/>
              <a:t>1/28/26</a:t>
            </a:fld>
            <a:endParaRPr lang="en-US" dirty="0"/>
          </a:p>
        </p:txBody>
      </p:sp>
      <p:sp>
        <p:nvSpPr>
          <p:cNvPr id="5" name="Footer Placeholder 4">
            <a:extLst>
              <a:ext uri="{FF2B5EF4-FFF2-40B4-BE49-F238E27FC236}">
                <a16:creationId xmlns:a16="http://schemas.microsoft.com/office/drawing/2014/main" id="{27B17555-3C52-8445-A830-E862769127E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50865D54-9C67-BC40-B679-B9EDA6F6B39C}"/>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2386073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0AF7-2E44-4846-A61B-8FE2747447EB}"/>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F5767-679D-8341-A151-AF12B45BBD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AEDB9-E323-E54E-85DE-49593C2CCDF9}"/>
              </a:ext>
            </a:extLst>
          </p:cNvPr>
          <p:cNvSpPr>
            <a:spLocks noGrp="1"/>
          </p:cNvSpPr>
          <p:nvPr>
            <p:ph type="dt" sz="half" idx="10"/>
          </p:nvPr>
        </p:nvSpPr>
        <p:spPr/>
        <p:txBody>
          <a:bodyPr/>
          <a:lstStyle/>
          <a:p>
            <a:fld id="{9067CC33-1F61-2E4A-AE26-35CC3B75C164}" type="datetime1">
              <a:rPr lang="en-US" smtClean="0"/>
              <a:t>1/28/26</a:t>
            </a:fld>
            <a:endParaRPr lang="en-US" dirty="0"/>
          </a:p>
        </p:txBody>
      </p:sp>
      <p:sp>
        <p:nvSpPr>
          <p:cNvPr id="5" name="Footer Placeholder 4">
            <a:extLst>
              <a:ext uri="{FF2B5EF4-FFF2-40B4-BE49-F238E27FC236}">
                <a16:creationId xmlns:a16="http://schemas.microsoft.com/office/drawing/2014/main" id="{F30CE4E9-AB7C-6941-9BB3-F86FE4313DB2}"/>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446F972B-91A8-314E-ABA3-736F1E4AA090}"/>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4144768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79AC-2920-5F46-9452-1BC7DFD2B91E}"/>
              </a:ext>
            </a:extLst>
          </p:cNvPr>
          <p:cNvSpPr>
            <a:spLocks noGrp="1"/>
          </p:cNvSpPr>
          <p:nvPr>
            <p:ph type="title" hasCustomPrompt="1"/>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15C45-FC33-8548-B203-1A7D604CB5A0}"/>
              </a:ext>
            </a:extLst>
          </p:cNvPr>
          <p:cNvSpPr>
            <a:spLocks noGrp="1"/>
          </p:cNvSpPr>
          <p:nvPr>
            <p:ph type="body" idx="1"/>
          </p:nvPr>
        </p:nvSpPr>
        <p:spPr>
          <a:xfrm>
            <a:off x="831850" y="4589466"/>
            <a:ext cx="10515600" cy="1500187"/>
          </a:xfrm>
        </p:spPr>
        <p:txBody>
          <a:bodyPr/>
          <a:lstStyle>
            <a:lvl1pPr marL="0" indent="0">
              <a:buNone/>
              <a:defRPr sz="2400">
                <a:solidFill>
                  <a:schemeClr val="bg2">
                    <a:lumMod val="75000"/>
                  </a:schemeClr>
                </a:solidFill>
              </a:defRPr>
            </a:lvl1pPr>
            <a:lvl2pPr marL="457204" indent="0">
              <a:buNone/>
              <a:defRPr sz="2000">
                <a:solidFill>
                  <a:schemeClr val="tx1">
                    <a:tint val="75000"/>
                  </a:schemeClr>
                </a:solidFill>
              </a:defRPr>
            </a:lvl2pPr>
            <a:lvl3pPr marL="914406" indent="0">
              <a:buNone/>
              <a:defRPr sz="1800">
                <a:solidFill>
                  <a:schemeClr val="tx1">
                    <a:tint val="75000"/>
                  </a:schemeClr>
                </a:solidFill>
              </a:defRPr>
            </a:lvl3pPr>
            <a:lvl4pPr marL="1371608" indent="0">
              <a:buNone/>
              <a:defRPr sz="1600">
                <a:solidFill>
                  <a:schemeClr val="tx1">
                    <a:tint val="75000"/>
                  </a:schemeClr>
                </a:solidFill>
              </a:defRPr>
            </a:lvl4pPr>
            <a:lvl5pPr marL="1828811" indent="0">
              <a:buNone/>
              <a:defRPr sz="1600">
                <a:solidFill>
                  <a:schemeClr val="tx1">
                    <a:tint val="75000"/>
                  </a:schemeClr>
                </a:solidFill>
              </a:defRPr>
            </a:lvl5pPr>
            <a:lvl6pPr marL="2286014" indent="0">
              <a:buNone/>
              <a:defRPr sz="1600">
                <a:solidFill>
                  <a:schemeClr val="tx1">
                    <a:tint val="75000"/>
                  </a:schemeClr>
                </a:solidFill>
              </a:defRPr>
            </a:lvl6pPr>
            <a:lvl7pPr marL="2743217" indent="0">
              <a:buNone/>
              <a:defRPr sz="1600">
                <a:solidFill>
                  <a:schemeClr val="tx1">
                    <a:tint val="75000"/>
                  </a:schemeClr>
                </a:solidFill>
              </a:defRPr>
            </a:lvl7pPr>
            <a:lvl8pPr marL="3200420" indent="0">
              <a:buNone/>
              <a:defRPr sz="1600">
                <a:solidFill>
                  <a:schemeClr val="tx1">
                    <a:tint val="75000"/>
                  </a:schemeClr>
                </a:solidFill>
              </a:defRPr>
            </a:lvl8pPr>
            <a:lvl9pPr marL="365762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002475-3B29-E544-9A64-E063F581341F}"/>
              </a:ext>
            </a:extLst>
          </p:cNvPr>
          <p:cNvSpPr>
            <a:spLocks noGrp="1"/>
          </p:cNvSpPr>
          <p:nvPr>
            <p:ph type="dt" sz="half" idx="10"/>
          </p:nvPr>
        </p:nvSpPr>
        <p:spPr/>
        <p:txBody>
          <a:bodyPr/>
          <a:lstStyle/>
          <a:p>
            <a:fld id="{3BC796C5-BE35-4E47-BB67-BCB9CA685844}" type="datetime1">
              <a:rPr lang="en-US" smtClean="0"/>
              <a:t>1/28/26</a:t>
            </a:fld>
            <a:endParaRPr lang="en-US" dirty="0"/>
          </a:p>
        </p:txBody>
      </p:sp>
      <p:sp>
        <p:nvSpPr>
          <p:cNvPr id="5" name="Footer Placeholder 4">
            <a:extLst>
              <a:ext uri="{FF2B5EF4-FFF2-40B4-BE49-F238E27FC236}">
                <a16:creationId xmlns:a16="http://schemas.microsoft.com/office/drawing/2014/main" id="{F6CD7E1E-6565-9849-AD5E-DA8A216A710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D0C6CB53-A3A8-1842-8DB8-1A7AB6E825B7}"/>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1480563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1645920"/>
            <a:ext cx="585216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6141721" y="1645920"/>
            <a:ext cx="585216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182FCAA6-D63C-7645-AC09-8DF647E3672A}"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2281635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1645920"/>
            <a:ext cx="384048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8153401" y="1645920"/>
            <a:ext cx="384048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439CA8F3-CDAE-BF44-9B2F-116A46502BC8}"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pPr/>
              <a:t>‹#›</a:t>
            </a:fld>
            <a:endParaRPr lang="en-US" dirty="0"/>
          </a:p>
        </p:txBody>
      </p:sp>
      <p:sp>
        <p:nvSpPr>
          <p:cNvPr id="8" name="Content Placeholder 2">
            <a:extLst>
              <a:ext uri="{FF2B5EF4-FFF2-40B4-BE49-F238E27FC236}">
                <a16:creationId xmlns:a16="http://schemas.microsoft.com/office/drawing/2014/main" id="{2318BE6F-1CEA-EA4A-AD13-E9F73A46E799}"/>
              </a:ext>
            </a:extLst>
          </p:cNvPr>
          <p:cNvSpPr>
            <a:spLocks noGrp="1"/>
          </p:cNvSpPr>
          <p:nvPr>
            <p:ph sz="half" idx="13"/>
          </p:nvPr>
        </p:nvSpPr>
        <p:spPr>
          <a:xfrm>
            <a:off x="4175760" y="1645920"/>
            <a:ext cx="384048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586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Two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hasCustomPrompt="1"/>
          </p:nvPr>
        </p:nvSpPr>
        <p:spPr>
          <a:xfrm>
            <a:off x="198121" y="182880"/>
            <a:ext cx="1179576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1645920"/>
            <a:ext cx="585216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2560320"/>
            <a:ext cx="5852160" cy="3749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6141721" y="1645920"/>
            <a:ext cx="585216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6141721" y="2560320"/>
            <a:ext cx="5852160" cy="3749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F4979DCA-DC4A-6941-96C2-6D412E0DA0CA}"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pPr/>
              <a:t>‹#›</a:t>
            </a:fld>
            <a:endParaRPr lang="en-US" dirty="0"/>
          </a:p>
        </p:txBody>
      </p:sp>
    </p:spTree>
    <p:extLst>
      <p:ext uri="{BB962C8B-B14F-4D97-AF65-F5344CB8AC3E}">
        <p14:creationId xmlns:p14="http://schemas.microsoft.com/office/powerpoint/2010/main" val="42945870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Thre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hasCustomPrompt="1"/>
          </p:nvPr>
        </p:nvSpPr>
        <p:spPr>
          <a:xfrm>
            <a:off x="198121" y="182880"/>
            <a:ext cx="1179576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2560320"/>
            <a:ext cx="3840480" cy="3749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4175760"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4175760" y="2560320"/>
            <a:ext cx="3840480" cy="3749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7513C425-C9B5-8047-9CC6-54BF492AE0AC}"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a:xfrm>
            <a:off x="2941321" y="6400800"/>
            <a:ext cx="6309360" cy="274320"/>
          </a:xfrm>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pPr/>
              <a:t>‹#›</a:t>
            </a:fld>
            <a:endParaRPr lang="en-US" dirty="0"/>
          </a:p>
        </p:txBody>
      </p:sp>
      <p:sp>
        <p:nvSpPr>
          <p:cNvPr id="10" name="Text Placeholder 4">
            <a:extLst>
              <a:ext uri="{FF2B5EF4-FFF2-40B4-BE49-F238E27FC236}">
                <a16:creationId xmlns:a16="http://schemas.microsoft.com/office/drawing/2014/main" id="{F613907A-45B3-1349-97E4-59A94E2B0192}"/>
              </a:ext>
            </a:extLst>
          </p:cNvPr>
          <p:cNvSpPr>
            <a:spLocks noGrp="1"/>
          </p:cNvSpPr>
          <p:nvPr>
            <p:ph type="body" sz="quarter" idx="13"/>
          </p:nvPr>
        </p:nvSpPr>
        <p:spPr>
          <a:xfrm>
            <a:off x="8168640"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11" name="Content Placeholder 5">
            <a:extLst>
              <a:ext uri="{FF2B5EF4-FFF2-40B4-BE49-F238E27FC236}">
                <a16:creationId xmlns:a16="http://schemas.microsoft.com/office/drawing/2014/main" id="{F0A617E4-F9CB-2542-B6CA-7BA88417C038}"/>
              </a:ext>
            </a:extLst>
          </p:cNvPr>
          <p:cNvSpPr>
            <a:spLocks noGrp="1"/>
          </p:cNvSpPr>
          <p:nvPr>
            <p:ph sz="quarter" idx="14"/>
          </p:nvPr>
        </p:nvSpPr>
        <p:spPr>
          <a:xfrm>
            <a:off x="8168640" y="2560320"/>
            <a:ext cx="3840480" cy="3749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95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735496"/>
            <a:ext cx="3840480" cy="5573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8153401" y="735496"/>
            <a:ext cx="3840480" cy="5573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77469105-B2A1-A448-AD96-D788BA8EB9C3}"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pPr/>
              <a:t>‹#›</a:t>
            </a:fld>
            <a:endParaRPr lang="en-US" dirty="0"/>
          </a:p>
        </p:txBody>
      </p:sp>
      <p:sp>
        <p:nvSpPr>
          <p:cNvPr id="8" name="Content Placeholder 2">
            <a:extLst>
              <a:ext uri="{FF2B5EF4-FFF2-40B4-BE49-F238E27FC236}">
                <a16:creationId xmlns:a16="http://schemas.microsoft.com/office/drawing/2014/main" id="{2318BE6F-1CEA-EA4A-AD13-E9F73A46E799}"/>
              </a:ext>
            </a:extLst>
          </p:cNvPr>
          <p:cNvSpPr>
            <a:spLocks noGrp="1"/>
          </p:cNvSpPr>
          <p:nvPr>
            <p:ph sz="half" idx="13"/>
          </p:nvPr>
        </p:nvSpPr>
        <p:spPr>
          <a:xfrm>
            <a:off x="4175760" y="735496"/>
            <a:ext cx="3840480" cy="5573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6001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E784-8908-634C-96D3-FFC7921383BC}"/>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D4A36-BA86-EA49-AB15-FADD41193162}"/>
              </a:ext>
            </a:extLst>
          </p:cNvPr>
          <p:cNvSpPr>
            <a:spLocks noGrp="1"/>
          </p:cNvSpPr>
          <p:nvPr>
            <p:ph type="dt" sz="half" idx="10"/>
          </p:nvPr>
        </p:nvSpPr>
        <p:spPr/>
        <p:txBody>
          <a:bodyPr/>
          <a:lstStyle/>
          <a:p>
            <a:fld id="{34D53450-F600-264C-87C1-CF1B94A58209}" type="datetime1">
              <a:rPr lang="en-US" smtClean="0"/>
              <a:t>1/28/26</a:t>
            </a:fld>
            <a:endParaRPr lang="en-US" dirty="0"/>
          </a:p>
        </p:txBody>
      </p:sp>
      <p:sp>
        <p:nvSpPr>
          <p:cNvPr id="4" name="Footer Placeholder 3">
            <a:extLst>
              <a:ext uri="{FF2B5EF4-FFF2-40B4-BE49-F238E27FC236}">
                <a16:creationId xmlns:a16="http://schemas.microsoft.com/office/drawing/2014/main" id="{AE3F8157-86EC-5245-9EBA-0E99F761001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5" name="Slide Number Placeholder 4">
            <a:extLst>
              <a:ext uri="{FF2B5EF4-FFF2-40B4-BE49-F238E27FC236}">
                <a16:creationId xmlns:a16="http://schemas.microsoft.com/office/drawing/2014/main" id="{50C42325-01BB-B84C-8BDD-E304946BC5D8}"/>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1258520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2CD4E-B055-0942-8927-423A7EF2C692}"/>
              </a:ext>
            </a:extLst>
          </p:cNvPr>
          <p:cNvSpPr>
            <a:spLocks noGrp="1"/>
          </p:cNvSpPr>
          <p:nvPr>
            <p:ph type="dt" sz="half" idx="10"/>
          </p:nvPr>
        </p:nvSpPr>
        <p:spPr/>
        <p:txBody>
          <a:bodyPr/>
          <a:lstStyle/>
          <a:p>
            <a:fld id="{A1C5A80C-8214-2F4E-8867-F7062594EF98}" type="datetime1">
              <a:rPr lang="en-US" smtClean="0"/>
              <a:t>1/28/26</a:t>
            </a:fld>
            <a:endParaRPr lang="en-US" dirty="0"/>
          </a:p>
        </p:txBody>
      </p:sp>
      <p:sp>
        <p:nvSpPr>
          <p:cNvPr id="3" name="Footer Placeholder 2">
            <a:extLst>
              <a:ext uri="{FF2B5EF4-FFF2-40B4-BE49-F238E27FC236}">
                <a16:creationId xmlns:a16="http://schemas.microsoft.com/office/drawing/2014/main" id="{4E3691AD-48B5-EB4B-AD32-365590E009D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4" name="Slide Number Placeholder 3">
            <a:extLst>
              <a:ext uri="{FF2B5EF4-FFF2-40B4-BE49-F238E27FC236}">
                <a16:creationId xmlns:a16="http://schemas.microsoft.com/office/drawing/2014/main" id="{91B47816-4953-FE46-995D-10B4354B8FA8}"/>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3800512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A5F9-2A59-6E49-9D1F-7AF34FB12726}"/>
              </a:ext>
            </a:extLst>
          </p:cNvPr>
          <p:cNvSpPr>
            <a:spLocks noGrp="1"/>
          </p:cNvSpPr>
          <p:nvPr>
            <p:ph type="title" hasCustomPrompt="1"/>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85A88-F802-B648-972E-A0FE76AC3E87}"/>
              </a:ext>
            </a:extLst>
          </p:cNvPr>
          <p:cNvSpPr>
            <a:spLocks noGrp="1"/>
          </p:cNvSpPr>
          <p:nvPr>
            <p:ph idx="1"/>
          </p:nvPr>
        </p:nvSpPr>
        <p:spPr>
          <a:xfrm>
            <a:off x="5183187"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B6EAF1-4902-EF44-A3B8-89DDD0DC83CA}"/>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7AD20E-A498-1B4C-BACA-EA661030D147}"/>
              </a:ext>
            </a:extLst>
          </p:cNvPr>
          <p:cNvSpPr>
            <a:spLocks noGrp="1"/>
          </p:cNvSpPr>
          <p:nvPr>
            <p:ph type="dt" sz="half" idx="10"/>
          </p:nvPr>
        </p:nvSpPr>
        <p:spPr/>
        <p:txBody>
          <a:bodyPr/>
          <a:lstStyle/>
          <a:p>
            <a:fld id="{93635505-C302-A945-87D1-2468225CBCC0}" type="datetime1">
              <a:rPr lang="en-US" smtClean="0"/>
              <a:t>1/28/26</a:t>
            </a:fld>
            <a:endParaRPr lang="en-US" dirty="0"/>
          </a:p>
        </p:txBody>
      </p:sp>
      <p:sp>
        <p:nvSpPr>
          <p:cNvPr id="6" name="Footer Placeholder 5">
            <a:extLst>
              <a:ext uri="{FF2B5EF4-FFF2-40B4-BE49-F238E27FC236}">
                <a16:creationId xmlns:a16="http://schemas.microsoft.com/office/drawing/2014/main" id="{3C8BD36F-1783-6844-B358-B0874C6390D6}"/>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C001B87C-49BD-7949-8620-C610CC623D90}"/>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1216622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A7DB-E816-0D49-ADD8-9D6122343D7F}"/>
              </a:ext>
            </a:extLst>
          </p:cNvPr>
          <p:cNvSpPr>
            <a:spLocks noGrp="1"/>
          </p:cNvSpPr>
          <p:nvPr>
            <p:ph type="title" hasCustomPrompt="1"/>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BF3F13-6893-3A4B-A877-AC188E3AC9CF}"/>
              </a:ext>
            </a:extLst>
          </p:cNvPr>
          <p:cNvSpPr>
            <a:spLocks noGrp="1"/>
          </p:cNvSpPr>
          <p:nvPr>
            <p:ph type="pic" idx="1"/>
          </p:nvPr>
        </p:nvSpPr>
        <p:spPr>
          <a:xfrm>
            <a:off x="5183187" y="987427"/>
            <a:ext cx="6172201" cy="4873625"/>
          </a:xfrm>
        </p:spPr>
        <p:txBody>
          <a:bodyPr/>
          <a:lstStyle>
            <a:lvl1pPr marL="0" indent="0">
              <a:buNone/>
              <a:defRPr sz="3200"/>
            </a:lvl1pPr>
            <a:lvl2pPr marL="457204" indent="0">
              <a:buNone/>
              <a:defRPr sz="2800"/>
            </a:lvl2pPr>
            <a:lvl3pPr marL="914406" indent="0">
              <a:buNone/>
              <a:defRPr sz="2400"/>
            </a:lvl3pPr>
            <a:lvl4pPr marL="1371608" indent="0">
              <a:buNone/>
              <a:defRPr sz="2000"/>
            </a:lvl4pPr>
            <a:lvl5pPr marL="1828811" indent="0">
              <a:buNone/>
              <a:defRPr sz="2000"/>
            </a:lvl5pPr>
            <a:lvl6pPr marL="2286014" indent="0">
              <a:buNone/>
              <a:defRPr sz="2000"/>
            </a:lvl6pPr>
            <a:lvl7pPr marL="2743217" indent="0">
              <a:buNone/>
              <a:defRPr sz="2000"/>
            </a:lvl7pPr>
            <a:lvl8pPr marL="3200420" indent="0">
              <a:buNone/>
              <a:defRPr sz="2000"/>
            </a:lvl8pPr>
            <a:lvl9pPr marL="3657623"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0F4A216-B03B-D04E-9362-DACFC6799A87}"/>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4F5503-6DED-004A-B2F8-D0DE04BAC3AA}"/>
              </a:ext>
            </a:extLst>
          </p:cNvPr>
          <p:cNvSpPr>
            <a:spLocks noGrp="1"/>
          </p:cNvSpPr>
          <p:nvPr>
            <p:ph type="dt" sz="half" idx="10"/>
          </p:nvPr>
        </p:nvSpPr>
        <p:spPr/>
        <p:txBody>
          <a:bodyPr/>
          <a:lstStyle/>
          <a:p>
            <a:fld id="{9D3BE5A8-833B-3748-91BB-661357895204}" type="datetime1">
              <a:rPr lang="en-US" smtClean="0"/>
              <a:t>1/28/26</a:t>
            </a:fld>
            <a:endParaRPr lang="en-US" dirty="0"/>
          </a:p>
        </p:txBody>
      </p:sp>
      <p:sp>
        <p:nvSpPr>
          <p:cNvPr id="6" name="Footer Placeholder 5">
            <a:extLst>
              <a:ext uri="{FF2B5EF4-FFF2-40B4-BE49-F238E27FC236}">
                <a16:creationId xmlns:a16="http://schemas.microsoft.com/office/drawing/2014/main" id="{7F1DF011-3F43-844D-817C-50CDB68F507C}"/>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E1F8B610-C489-F04F-9578-5950E97BD928}"/>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32231069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75DF-0BB7-8046-B5FB-CC72ABA233F1}"/>
              </a:ext>
            </a:extLst>
          </p:cNvPr>
          <p:cNvSpPr>
            <a:spLocks noGrp="1"/>
          </p:cNvSpPr>
          <p:nvPr>
            <p:ph type="title" hasCustomPrompt="1"/>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12FDD-C5B6-DC4D-8D96-55A13C6C84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53764-1E07-124F-9DB9-BD78391EF1E0}"/>
              </a:ext>
            </a:extLst>
          </p:cNvPr>
          <p:cNvSpPr>
            <a:spLocks noGrp="1"/>
          </p:cNvSpPr>
          <p:nvPr>
            <p:ph type="dt" sz="half" idx="10"/>
          </p:nvPr>
        </p:nvSpPr>
        <p:spPr/>
        <p:txBody>
          <a:bodyPr/>
          <a:lstStyle/>
          <a:p>
            <a:fld id="{7074BAC7-2AF3-A849-8186-459D1646CC84}" type="datetime1">
              <a:rPr lang="en-US" smtClean="0"/>
              <a:t>1/28/26</a:t>
            </a:fld>
            <a:endParaRPr lang="en-US" dirty="0"/>
          </a:p>
        </p:txBody>
      </p:sp>
      <p:sp>
        <p:nvSpPr>
          <p:cNvPr id="5" name="Footer Placeholder 4">
            <a:extLst>
              <a:ext uri="{FF2B5EF4-FFF2-40B4-BE49-F238E27FC236}">
                <a16:creationId xmlns:a16="http://schemas.microsoft.com/office/drawing/2014/main" id="{26D3642D-1117-834E-8B1D-85CB078BE7F0}"/>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966608AA-FBA4-B145-9DA0-54500DBB41E9}"/>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200245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E8607-01D6-9D4B-82DC-FF33EF94313C}"/>
              </a:ext>
            </a:extLst>
          </p:cNvPr>
          <p:cNvSpPr>
            <a:spLocks noGrp="1"/>
          </p:cNvSpPr>
          <p:nvPr>
            <p:ph type="title" orient="vert" hasCustomPrompt="1"/>
          </p:nvPr>
        </p:nvSpPr>
        <p:spPr>
          <a:xfrm>
            <a:off x="9235440" y="182880"/>
            <a:ext cx="2743200" cy="612648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AB806-634C-1E45-9087-85EBED915905}"/>
              </a:ext>
            </a:extLst>
          </p:cNvPr>
          <p:cNvSpPr>
            <a:spLocks noGrp="1"/>
          </p:cNvSpPr>
          <p:nvPr>
            <p:ph type="body" orient="vert" idx="1"/>
          </p:nvPr>
        </p:nvSpPr>
        <p:spPr>
          <a:xfrm>
            <a:off x="182880" y="182880"/>
            <a:ext cx="8961120" cy="6126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AFAB3-0385-2B4B-81EC-C03BB48C8E26}"/>
              </a:ext>
            </a:extLst>
          </p:cNvPr>
          <p:cNvSpPr>
            <a:spLocks noGrp="1"/>
          </p:cNvSpPr>
          <p:nvPr>
            <p:ph type="dt" sz="half" idx="10"/>
          </p:nvPr>
        </p:nvSpPr>
        <p:spPr/>
        <p:txBody>
          <a:bodyPr/>
          <a:lstStyle/>
          <a:p>
            <a:fld id="{7F3D62CC-9EEA-654B-AD07-2EE3A97DFC8C}" type="datetime1">
              <a:rPr lang="en-US" smtClean="0"/>
              <a:t>1/28/26</a:t>
            </a:fld>
            <a:endParaRPr lang="en-US" dirty="0"/>
          </a:p>
        </p:txBody>
      </p:sp>
      <p:sp>
        <p:nvSpPr>
          <p:cNvPr id="5" name="Footer Placeholder 4">
            <a:extLst>
              <a:ext uri="{FF2B5EF4-FFF2-40B4-BE49-F238E27FC236}">
                <a16:creationId xmlns:a16="http://schemas.microsoft.com/office/drawing/2014/main" id="{BC1D0917-97D3-5F45-9F20-1632B823AD7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0D404CE6-1A80-4641-B9BB-F236A35EE6AF}"/>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2020720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9993D5-EEA7-1E46-95F6-9042AE2D8A00}"/>
              </a:ext>
            </a:extLst>
          </p:cNvPr>
          <p:cNvSpPr>
            <a:spLocks noGrp="1"/>
          </p:cNvSpPr>
          <p:nvPr>
            <p:ph type="dt" sz="half" idx="10"/>
          </p:nvPr>
        </p:nvSpPr>
        <p:spPr/>
        <p:txBody>
          <a:bodyPr/>
          <a:lstStyle/>
          <a:p>
            <a:fld id="{A01E974B-B4F3-9541-A85D-4579CE36FB2E}" type="datetime1">
              <a:rPr lang="en-US" smtClean="0"/>
              <a:t>1/28/26</a:t>
            </a:fld>
            <a:endParaRPr lang="en-US" dirty="0"/>
          </a:p>
        </p:txBody>
      </p:sp>
      <p:sp>
        <p:nvSpPr>
          <p:cNvPr id="4" name="Footer Placeholder 3">
            <a:extLst>
              <a:ext uri="{FF2B5EF4-FFF2-40B4-BE49-F238E27FC236}">
                <a16:creationId xmlns:a16="http://schemas.microsoft.com/office/drawing/2014/main" id="{F60B4468-D565-D949-A5D2-1463A5AC8CF7}"/>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5" name="Slide Number Placeholder 4">
            <a:extLst>
              <a:ext uri="{FF2B5EF4-FFF2-40B4-BE49-F238E27FC236}">
                <a16:creationId xmlns:a16="http://schemas.microsoft.com/office/drawing/2014/main" id="{2148C5DA-0A9E-EF4F-A6D1-BD340E02AFCB}"/>
              </a:ext>
            </a:extLst>
          </p:cNvPr>
          <p:cNvSpPr>
            <a:spLocks noGrp="1"/>
          </p:cNvSpPr>
          <p:nvPr>
            <p:ph type="sldNum" sz="quarter" idx="12"/>
          </p:nvPr>
        </p:nvSpPr>
        <p:spPr/>
        <p:txBody>
          <a:bodyPr/>
          <a:lstStyle/>
          <a:p>
            <a:fld id="{F2FB07EC-21ED-AE4F-89CA-6A51F6AF0777}" type="slidenum">
              <a:rPr lang="en-US" smtClean="0"/>
              <a:pPr/>
              <a:t>‹#›</a:t>
            </a:fld>
            <a:endParaRPr lang="en-US" dirty="0"/>
          </a:p>
        </p:txBody>
      </p:sp>
      <p:sp>
        <p:nvSpPr>
          <p:cNvPr id="6" name="Title 1">
            <a:extLst>
              <a:ext uri="{FF2B5EF4-FFF2-40B4-BE49-F238E27FC236}">
                <a16:creationId xmlns:a16="http://schemas.microsoft.com/office/drawing/2014/main" id="{4B1C8575-43E3-B047-8F6E-69223195AABF}"/>
              </a:ext>
            </a:extLst>
          </p:cNvPr>
          <p:cNvSpPr>
            <a:spLocks noGrp="1"/>
          </p:cNvSpPr>
          <p:nvPr>
            <p:ph type="title"/>
          </p:nvPr>
        </p:nvSpPr>
        <p:spPr>
          <a:xfrm>
            <a:off x="182881" y="182880"/>
            <a:ext cx="11795760" cy="457200"/>
          </a:xfrm>
        </p:spPr>
        <p:txBody>
          <a:bodyPr>
            <a:noAutofit/>
          </a:bodyPr>
          <a:lstStyle/>
          <a:p>
            <a:pPr>
              <a:lnSpc>
                <a:spcPct val="100000"/>
              </a:lnSpc>
            </a:pPr>
            <a:endParaRPr lang="en-US" sz="2800"/>
          </a:p>
        </p:txBody>
      </p:sp>
      <p:sp>
        <p:nvSpPr>
          <p:cNvPr id="9" name="Picture Placeholder 8">
            <a:extLst>
              <a:ext uri="{FF2B5EF4-FFF2-40B4-BE49-F238E27FC236}">
                <a16:creationId xmlns:a16="http://schemas.microsoft.com/office/drawing/2014/main" id="{6A4F2F96-D746-FE48-8F74-07EC99E20B22}"/>
              </a:ext>
            </a:extLst>
          </p:cNvPr>
          <p:cNvSpPr>
            <a:spLocks noGrp="1"/>
          </p:cNvSpPr>
          <p:nvPr>
            <p:ph type="pic" sz="quarter" idx="13"/>
          </p:nvPr>
        </p:nvSpPr>
        <p:spPr>
          <a:xfrm>
            <a:off x="10698480" y="182880"/>
            <a:ext cx="1280160" cy="457200"/>
          </a:xfrm>
        </p:spPr>
        <p:txBody>
          <a:bodyPr/>
          <a:lstStyle>
            <a:lvl1pPr marL="0" indent="0" algn="ctr">
              <a:buNone/>
              <a:defRPr/>
            </a:lvl1pPr>
          </a:lstStyle>
          <a:p>
            <a:endParaRPr lang="en-US" dirty="0"/>
          </a:p>
        </p:txBody>
      </p:sp>
      <p:sp>
        <p:nvSpPr>
          <p:cNvPr id="13" name="Content Placeholder 12">
            <a:extLst>
              <a:ext uri="{FF2B5EF4-FFF2-40B4-BE49-F238E27FC236}">
                <a16:creationId xmlns:a16="http://schemas.microsoft.com/office/drawing/2014/main" id="{C75ED8B9-2BC2-2141-AF12-88D9D9A8F414}"/>
              </a:ext>
            </a:extLst>
          </p:cNvPr>
          <p:cNvSpPr>
            <a:spLocks noGrp="1"/>
          </p:cNvSpPr>
          <p:nvPr>
            <p:ph sz="quarter" idx="14"/>
          </p:nvPr>
        </p:nvSpPr>
        <p:spPr>
          <a:xfrm>
            <a:off x="182246" y="640081"/>
            <a:ext cx="5897881" cy="2880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90783620-2A8A-F447-970C-35B8A047A51C}"/>
              </a:ext>
            </a:extLst>
          </p:cNvPr>
          <p:cNvSpPr>
            <a:spLocks noGrp="1"/>
          </p:cNvSpPr>
          <p:nvPr>
            <p:ph sz="quarter" idx="15"/>
          </p:nvPr>
        </p:nvSpPr>
        <p:spPr>
          <a:xfrm>
            <a:off x="6080125" y="640079"/>
            <a:ext cx="5897881" cy="2880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2">
            <a:extLst>
              <a:ext uri="{FF2B5EF4-FFF2-40B4-BE49-F238E27FC236}">
                <a16:creationId xmlns:a16="http://schemas.microsoft.com/office/drawing/2014/main" id="{5BD7D164-6FCB-7745-92F9-35557AC68BBA}"/>
              </a:ext>
            </a:extLst>
          </p:cNvPr>
          <p:cNvSpPr>
            <a:spLocks noGrp="1"/>
          </p:cNvSpPr>
          <p:nvPr>
            <p:ph sz="quarter" idx="16"/>
          </p:nvPr>
        </p:nvSpPr>
        <p:spPr>
          <a:xfrm>
            <a:off x="182246" y="3520438"/>
            <a:ext cx="5897881" cy="2880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2">
            <a:extLst>
              <a:ext uri="{FF2B5EF4-FFF2-40B4-BE49-F238E27FC236}">
                <a16:creationId xmlns:a16="http://schemas.microsoft.com/office/drawing/2014/main" id="{5DEE61A4-9F77-7243-A041-AA6EB5A0A2B2}"/>
              </a:ext>
            </a:extLst>
          </p:cNvPr>
          <p:cNvSpPr>
            <a:spLocks noGrp="1"/>
          </p:cNvSpPr>
          <p:nvPr>
            <p:ph sz="quarter" idx="17"/>
          </p:nvPr>
        </p:nvSpPr>
        <p:spPr>
          <a:xfrm>
            <a:off x="6080125" y="3520438"/>
            <a:ext cx="5897881" cy="2880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299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D5EF-0B77-D54B-B472-90CFB51FA53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BD550-9E9B-8D4D-86AC-E2331536809C}"/>
              </a:ext>
            </a:extLst>
          </p:cNvPr>
          <p:cNvSpPr>
            <a:spLocks noGrp="1"/>
          </p:cNvSpPr>
          <p:nvPr>
            <p:ph type="subTitle" idx="1"/>
          </p:nvPr>
        </p:nvSpPr>
        <p:spPr>
          <a:xfrm>
            <a:off x="1524000" y="3602038"/>
            <a:ext cx="9144000" cy="1655762"/>
          </a:xfrm>
        </p:spPr>
        <p:txBody>
          <a:bodyPr/>
          <a:lstStyle>
            <a:lvl1pPr marL="0" indent="0" algn="ctr">
              <a:buNone/>
              <a:defRPr sz="2400">
                <a:solidFill>
                  <a:schemeClr val="bg2">
                    <a:lumMod val="75000"/>
                  </a:schemeClr>
                </a:solidFill>
              </a:defRPr>
            </a:lvl1pPr>
            <a:lvl2pPr marL="457204" indent="0" algn="ctr">
              <a:buNone/>
              <a:defRPr sz="2000"/>
            </a:lvl2pPr>
            <a:lvl3pPr marL="914406" indent="0" algn="ctr">
              <a:buNone/>
              <a:defRPr sz="1800"/>
            </a:lvl3pPr>
            <a:lvl4pPr marL="1371608" indent="0" algn="ctr">
              <a:buNone/>
              <a:defRPr sz="1600"/>
            </a:lvl4pPr>
            <a:lvl5pPr marL="1828811" indent="0" algn="ctr">
              <a:buNone/>
              <a:defRPr sz="1600"/>
            </a:lvl5pPr>
            <a:lvl6pPr marL="2286014" indent="0" algn="ctr">
              <a:buNone/>
              <a:defRPr sz="1600"/>
            </a:lvl6pPr>
            <a:lvl7pPr marL="2743217" indent="0" algn="ctr">
              <a:buNone/>
              <a:defRPr sz="1600"/>
            </a:lvl7pPr>
            <a:lvl8pPr marL="3200420" indent="0" algn="ctr">
              <a:buNone/>
              <a:defRPr sz="1600"/>
            </a:lvl8pPr>
            <a:lvl9pPr marL="365762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4F2ED-16CC-BA49-A96E-80AF617C97FF}"/>
              </a:ext>
            </a:extLst>
          </p:cNvPr>
          <p:cNvSpPr>
            <a:spLocks noGrp="1"/>
          </p:cNvSpPr>
          <p:nvPr>
            <p:ph type="dt" sz="half" idx="10"/>
          </p:nvPr>
        </p:nvSpPr>
        <p:spPr/>
        <p:txBody>
          <a:bodyPr/>
          <a:lstStyle/>
          <a:p>
            <a:fld id="{51A590C2-6628-C144-8042-F851376E1187}" type="datetime1">
              <a:rPr lang="en-US" smtClean="0"/>
              <a:t>1/28/26</a:t>
            </a:fld>
            <a:endParaRPr lang="en-US" dirty="0"/>
          </a:p>
        </p:txBody>
      </p:sp>
      <p:sp>
        <p:nvSpPr>
          <p:cNvPr id="5" name="Footer Placeholder 4">
            <a:extLst>
              <a:ext uri="{FF2B5EF4-FFF2-40B4-BE49-F238E27FC236}">
                <a16:creationId xmlns:a16="http://schemas.microsoft.com/office/drawing/2014/main" id="{27B17555-3C52-8445-A830-E862769127E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50865D54-9C67-BC40-B679-B9EDA6F6B39C}"/>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9" name="Text Placeholder 7">
            <a:extLst>
              <a:ext uri="{FF2B5EF4-FFF2-40B4-BE49-F238E27FC236}">
                <a16:creationId xmlns:a16="http://schemas.microsoft.com/office/drawing/2014/main" id="{5458358F-E73F-7B47-A886-CCAA4178B4A9}"/>
              </a:ext>
            </a:extLst>
          </p:cNvPr>
          <p:cNvSpPr>
            <a:spLocks noGrp="1"/>
          </p:cNvSpPr>
          <p:nvPr>
            <p:ph type="body" sz="quarter" idx="13" hasCustomPrompt="1"/>
          </p:nvPr>
        </p:nvSpPr>
        <p:spPr>
          <a:xfrm>
            <a:off x="198121" y="5943600"/>
            <a:ext cx="11795760"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4028390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0AF7-2E44-4846-A61B-8FE2747447EB}"/>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F5767-679D-8341-A151-AF12B45BBD96}"/>
              </a:ext>
            </a:extLst>
          </p:cNvPr>
          <p:cNvSpPr>
            <a:spLocks noGrp="1"/>
          </p:cNvSpPr>
          <p:nvPr>
            <p:ph idx="1"/>
          </p:nvPr>
        </p:nvSpPr>
        <p:spPr>
          <a:xfrm>
            <a:off x="198121" y="1645920"/>
            <a:ext cx="1179576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AEDB9-E323-E54E-85DE-49593C2CCDF9}"/>
              </a:ext>
            </a:extLst>
          </p:cNvPr>
          <p:cNvSpPr>
            <a:spLocks noGrp="1"/>
          </p:cNvSpPr>
          <p:nvPr>
            <p:ph type="dt" sz="half" idx="10"/>
          </p:nvPr>
        </p:nvSpPr>
        <p:spPr/>
        <p:txBody>
          <a:bodyPr/>
          <a:lstStyle/>
          <a:p>
            <a:fld id="{8ADCB7B7-6A1A-494A-86FA-C2D4A1BFBE25}" type="datetime1">
              <a:rPr lang="en-US" smtClean="0"/>
              <a:t>1/28/26</a:t>
            </a:fld>
            <a:endParaRPr lang="en-US" dirty="0"/>
          </a:p>
        </p:txBody>
      </p:sp>
      <p:sp>
        <p:nvSpPr>
          <p:cNvPr id="5" name="Footer Placeholder 4">
            <a:extLst>
              <a:ext uri="{FF2B5EF4-FFF2-40B4-BE49-F238E27FC236}">
                <a16:creationId xmlns:a16="http://schemas.microsoft.com/office/drawing/2014/main" id="{F30CE4E9-AB7C-6941-9BB3-F86FE4313DB2}"/>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446F972B-91A8-314E-ABA3-736F1E4AA090}"/>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42B37353-40DD-DB44-8355-948C51E83715}"/>
              </a:ext>
            </a:extLst>
          </p:cNvPr>
          <p:cNvSpPr>
            <a:spLocks noGrp="1"/>
          </p:cNvSpPr>
          <p:nvPr>
            <p:ph type="body" sz="quarter" idx="13" hasCustomPrompt="1"/>
          </p:nvPr>
        </p:nvSpPr>
        <p:spPr>
          <a:xfrm>
            <a:off x="198121" y="5943600"/>
            <a:ext cx="11795760"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973154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79AC-2920-5F46-9452-1BC7DFD2B91E}"/>
              </a:ext>
            </a:extLst>
          </p:cNvPr>
          <p:cNvSpPr>
            <a:spLocks noGrp="1"/>
          </p:cNvSpPr>
          <p:nvPr>
            <p:ph type="title" hasCustomPrompt="1"/>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15C45-FC33-8548-B203-1A7D604CB5A0}"/>
              </a:ext>
            </a:extLst>
          </p:cNvPr>
          <p:cNvSpPr>
            <a:spLocks noGrp="1"/>
          </p:cNvSpPr>
          <p:nvPr>
            <p:ph type="body" idx="1"/>
          </p:nvPr>
        </p:nvSpPr>
        <p:spPr>
          <a:xfrm>
            <a:off x="831850" y="4589466"/>
            <a:ext cx="10515600" cy="1500187"/>
          </a:xfrm>
        </p:spPr>
        <p:txBody>
          <a:bodyPr/>
          <a:lstStyle>
            <a:lvl1pPr marL="0" indent="0">
              <a:buNone/>
              <a:defRPr sz="2400">
                <a:solidFill>
                  <a:schemeClr val="bg2">
                    <a:lumMod val="75000"/>
                  </a:schemeClr>
                </a:solidFill>
              </a:defRPr>
            </a:lvl1pPr>
            <a:lvl2pPr marL="457204" indent="0">
              <a:buNone/>
              <a:defRPr sz="2000">
                <a:solidFill>
                  <a:schemeClr val="tx1">
                    <a:tint val="75000"/>
                  </a:schemeClr>
                </a:solidFill>
              </a:defRPr>
            </a:lvl2pPr>
            <a:lvl3pPr marL="914406" indent="0">
              <a:buNone/>
              <a:defRPr sz="1800">
                <a:solidFill>
                  <a:schemeClr val="tx1">
                    <a:tint val="75000"/>
                  </a:schemeClr>
                </a:solidFill>
              </a:defRPr>
            </a:lvl3pPr>
            <a:lvl4pPr marL="1371608" indent="0">
              <a:buNone/>
              <a:defRPr sz="1600">
                <a:solidFill>
                  <a:schemeClr val="tx1">
                    <a:tint val="75000"/>
                  </a:schemeClr>
                </a:solidFill>
              </a:defRPr>
            </a:lvl4pPr>
            <a:lvl5pPr marL="1828811" indent="0">
              <a:buNone/>
              <a:defRPr sz="1600">
                <a:solidFill>
                  <a:schemeClr val="tx1">
                    <a:tint val="75000"/>
                  </a:schemeClr>
                </a:solidFill>
              </a:defRPr>
            </a:lvl5pPr>
            <a:lvl6pPr marL="2286014" indent="0">
              <a:buNone/>
              <a:defRPr sz="1600">
                <a:solidFill>
                  <a:schemeClr val="tx1">
                    <a:tint val="75000"/>
                  </a:schemeClr>
                </a:solidFill>
              </a:defRPr>
            </a:lvl6pPr>
            <a:lvl7pPr marL="2743217" indent="0">
              <a:buNone/>
              <a:defRPr sz="1600">
                <a:solidFill>
                  <a:schemeClr val="tx1">
                    <a:tint val="75000"/>
                  </a:schemeClr>
                </a:solidFill>
              </a:defRPr>
            </a:lvl7pPr>
            <a:lvl8pPr marL="3200420" indent="0">
              <a:buNone/>
              <a:defRPr sz="1600">
                <a:solidFill>
                  <a:schemeClr val="tx1">
                    <a:tint val="75000"/>
                  </a:schemeClr>
                </a:solidFill>
              </a:defRPr>
            </a:lvl8pPr>
            <a:lvl9pPr marL="365762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002475-3B29-E544-9A64-E063F581341F}"/>
              </a:ext>
            </a:extLst>
          </p:cNvPr>
          <p:cNvSpPr>
            <a:spLocks noGrp="1"/>
          </p:cNvSpPr>
          <p:nvPr>
            <p:ph type="dt" sz="half" idx="10"/>
          </p:nvPr>
        </p:nvSpPr>
        <p:spPr/>
        <p:txBody>
          <a:bodyPr/>
          <a:lstStyle/>
          <a:p>
            <a:fld id="{229C9DE8-A24D-4B41-8D99-07A66BE0A65D}" type="datetime1">
              <a:rPr lang="en-US" smtClean="0"/>
              <a:t>1/28/26</a:t>
            </a:fld>
            <a:endParaRPr lang="en-US" dirty="0"/>
          </a:p>
        </p:txBody>
      </p:sp>
      <p:sp>
        <p:nvSpPr>
          <p:cNvPr id="5" name="Footer Placeholder 4">
            <a:extLst>
              <a:ext uri="{FF2B5EF4-FFF2-40B4-BE49-F238E27FC236}">
                <a16:creationId xmlns:a16="http://schemas.microsoft.com/office/drawing/2014/main" id="{F6CD7E1E-6565-9849-AD5E-DA8A216A710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D0C6CB53-A3A8-1842-8DB8-1A7AB6E825B7}"/>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8557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Two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p:nvPr>
        </p:nvSpPr>
        <p:spPr>
          <a:xfrm>
            <a:off x="198121" y="182880"/>
            <a:ext cx="11795760" cy="4572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731520"/>
            <a:ext cx="5852160" cy="822960"/>
          </a:xfrm>
        </p:spPr>
        <p:txBody>
          <a:bodyPr anchor="b">
            <a:normAutofit/>
          </a:bodyPr>
          <a:lstStyle>
            <a:lvl1pPr marL="0" indent="0">
              <a:buNone/>
              <a:defRPr sz="20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1645920"/>
            <a:ext cx="585216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6141721" y="731520"/>
            <a:ext cx="5852160" cy="822960"/>
          </a:xfrm>
        </p:spPr>
        <p:txBody>
          <a:bodyPr anchor="b">
            <a:normAutofit/>
          </a:bodyPr>
          <a:lstStyle>
            <a:lvl1pPr marL="0" indent="0">
              <a:buNone/>
              <a:defRPr sz="20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6141721" y="1645920"/>
            <a:ext cx="5852160" cy="46634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17D4F5BE-7161-1A4F-BF30-8FCE20B101EC}"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pPr/>
              <a:t>‹#›</a:t>
            </a:fld>
            <a:endParaRPr lang="en-US" dirty="0"/>
          </a:p>
        </p:txBody>
      </p:sp>
    </p:spTree>
    <p:extLst>
      <p:ext uri="{BB962C8B-B14F-4D97-AF65-F5344CB8AC3E}">
        <p14:creationId xmlns:p14="http://schemas.microsoft.com/office/powerpoint/2010/main" val="2479940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1645920"/>
            <a:ext cx="585216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6141721" y="1645920"/>
            <a:ext cx="585216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50E4B880-0D89-8D4F-B85D-5567597480CA}"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A7CDBAC0-16C6-EB44-B72F-4A60FBD8A044}"/>
              </a:ext>
            </a:extLst>
          </p:cNvPr>
          <p:cNvSpPr>
            <a:spLocks noGrp="1"/>
          </p:cNvSpPr>
          <p:nvPr>
            <p:ph type="body" sz="quarter" idx="13" hasCustomPrompt="1"/>
          </p:nvPr>
        </p:nvSpPr>
        <p:spPr>
          <a:xfrm>
            <a:off x="198121" y="5943600"/>
            <a:ext cx="11795760"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362800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1645920"/>
            <a:ext cx="3840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8153401" y="1645920"/>
            <a:ext cx="3840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9D8D6BDC-4BB8-3545-A0A2-B74598A9A214}"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Content Placeholder 2">
            <a:extLst>
              <a:ext uri="{FF2B5EF4-FFF2-40B4-BE49-F238E27FC236}">
                <a16:creationId xmlns:a16="http://schemas.microsoft.com/office/drawing/2014/main" id="{2318BE6F-1CEA-EA4A-AD13-E9F73A46E799}"/>
              </a:ext>
            </a:extLst>
          </p:cNvPr>
          <p:cNvSpPr>
            <a:spLocks noGrp="1"/>
          </p:cNvSpPr>
          <p:nvPr>
            <p:ph sz="half" idx="13"/>
          </p:nvPr>
        </p:nvSpPr>
        <p:spPr>
          <a:xfrm>
            <a:off x="4175760" y="1645920"/>
            <a:ext cx="3840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2A63BD4-F6CB-944E-BA20-15B83141F8A8}"/>
              </a:ext>
            </a:extLst>
          </p:cNvPr>
          <p:cNvSpPr>
            <a:spLocks noGrp="1"/>
          </p:cNvSpPr>
          <p:nvPr>
            <p:ph type="body" sz="quarter" idx="14" hasCustomPrompt="1"/>
          </p:nvPr>
        </p:nvSpPr>
        <p:spPr>
          <a:xfrm>
            <a:off x="198121" y="5943600"/>
            <a:ext cx="11795760"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1867108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hasCustomPrompt="1"/>
          </p:nvPr>
        </p:nvSpPr>
        <p:spPr>
          <a:xfrm>
            <a:off x="198121" y="182880"/>
            <a:ext cx="1179576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1645920"/>
            <a:ext cx="585216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2560320"/>
            <a:ext cx="585216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6141721" y="1645920"/>
            <a:ext cx="585216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6141721" y="2560321"/>
            <a:ext cx="585216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D9BD32A2-CA7A-364A-9AE5-0A766E828E51}"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10" name="Text Placeholder 7">
            <a:extLst>
              <a:ext uri="{FF2B5EF4-FFF2-40B4-BE49-F238E27FC236}">
                <a16:creationId xmlns:a16="http://schemas.microsoft.com/office/drawing/2014/main" id="{1B972970-9DCC-0E46-B9FA-699DB2AD799D}"/>
              </a:ext>
            </a:extLst>
          </p:cNvPr>
          <p:cNvSpPr>
            <a:spLocks noGrp="1"/>
          </p:cNvSpPr>
          <p:nvPr>
            <p:ph type="body" sz="quarter" idx="13" hasCustomPrompt="1"/>
          </p:nvPr>
        </p:nvSpPr>
        <p:spPr>
          <a:xfrm>
            <a:off x="198121" y="5943600"/>
            <a:ext cx="11795760"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077082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hasCustomPrompt="1"/>
          </p:nvPr>
        </p:nvSpPr>
        <p:spPr>
          <a:xfrm>
            <a:off x="198121" y="182880"/>
            <a:ext cx="1179576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2560320"/>
            <a:ext cx="384048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4175760"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4175760" y="2560321"/>
            <a:ext cx="384048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49101AE1-6F14-AD41-868A-F1116A3E21BB}"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a:xfrm>
            <a:off x="2941321" y="6400800"/>
            <a:ext cx="6309360" cy="274320"/>
          </a:xfrm>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10" name="Text Placeholder 4">
            <a:extLst>
              <a:ext uri="{FF2B5EF4-FFF2-40B4-BE49-F238E27FC236}">
                <a16:creationId xmlns:a16="http://schemas.microsoft.com/office/drawing/2014/main" id="{F613907A-45B3-1349-97E4-59A94E2B0192}"/>
              </a:ext>
            </a:extLst>
          </p:cNvPr>
          <p:cNvSpPr>
            <a:spLocks noGrp="1"/>
          </p:cNvSpPr>
          <p:nvPr>
            <p:ph type="body" sz="quarter" idx="13"/>
          </p:nvPr>
        </p:nvSpPr>
        <p:spPr>
          <a:xfrm>
            <a:off x="8168640"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11" name="Content Placeholder 5">
            <a:extLst>
              <a:ext uri="{FF2B5EF4-FFF2-40B4-BE49-F238E27FC236}">
                <a16:creationId xmlns:a16="http://schemas.microsoft.com/office/drawing/2014/main" id="{F0A617E4-F9CB-2542-B6CA-7BA88417C038}"/>
              </a:ext>
            </a:extLst>
          </p:cNvPr>
          <p:cNvSpPr>
            <a:spLocks noGrp="1"/>
          </p:cNvSpPr>
          <p:nvPr>
            <p:ph sz="quarter" idx="14"/>
          </p:nvPr>
        </p:nvSpPr>
        <p:spPr>
          <a:xfrm>
            <a:off x="8168640" y="2560321"/>
            <a:ext cx="384048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0DB08605-049D-3547-B3DE-BE8E53C8486F}"/>
              </a:ext>
            </a:extLst>
          </p:cNvPr>
          <p:cNvSpPr>
            <a:spLocks noGrp="1"/>
          </p:cNvSpPr>
          <p:nvPr>
            <p:ph type="body" sz="quarter" idx="15" hasCustomPrompt="1"/>
          </p:nvPr>
        </p:nvSpPr>
        <p:spPr>
          <a:xfrm>
            <a:off x="198121" y="5943600"/>
            <a:ext cx="11795760"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168808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E784-8908-634C-96D3-FFC7921383BC}"/>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D4A36-BA86-EA49-AB15-FADD41193162}"/>
              </a:ext>
            </a:extLst>
          </p:cNvPr>
          <p:cNvSpPr>
            <a:spLocks noGrp="1"/>
          </p:cNvSpPr>
          <p:nvPr>
            <p:ph type="dt" sz="half" idx="10"/>
          </p:nvPr>
        </p:nvSpPr>
        <p:spPr/>
        <p:txBody>
          <a:bodyPr/>
          <a:lstStyle/>
          <a:p>
            <a:fld id="{21A3ED27-351B-6A4B-A7D7-794B0D099DEF}" type="datetime1">
              <a:rPr lang="en-US" smtClean="0"/>
              <a:t>1/28/26</a:t>
            </a:fld>
            <a:endParaRPr lang="en-US" dirty="0"/>
          </a:p>
        </p:txBody>
      </p:sp>
      <p:sp>
        <p:nvSpPr>
          <p:cNvPr id="4" name="Footer Placeholder 3">
            <a:extLst>
              <a:ext uri="{FF2B5EF4-FFF2-40B4-BE49-F238E27FC236}">
                <a16:creationId xmlns:a16="http://schemas.microsoft.com/office/drawing/2014/main" id="{AE3F8157-86EC-5245-9EBA-0E99F761001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5" name="Slide Number Placeholder 4">
            <a:extLst>
              <a:ext uri="{FF2B5EF4-FFF2-40B4-BE49-F238E27FC236}">
                <a16:creationId xmlns:a16="http://schemas.microsoft.com/office/drawing/2014/main" id="{50C42325-01BB-B84C-8BDD-E304946BC5D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6" name="Text Placeholder 7">
            <a:extLst>
              <a:ext uri="{FF2B5EF4-FFF2-40B4-BE49-F238E27FC236}">
                <a16:creationId xmlns:a16="http://schemas.microsoft.com/office/drawing/2014/main" id="{E029AD14-AACB-C745-A9D3-7421E13FBC3E}"/>
              </a:ext>
            </a:extLst>
          </p:cNvPr>
          <p:cNvSpPr>
            <a:spLocks noGrp="1"/>
          </p:cNvSpPr>
          <p:nvPr>
            <p:ph type="body" sz="quarter" idx="13" hasCustomPrompt="1"/>
          </p:nvPr>
        </p:nvSpPr>
        <p:spPr>
          <a:xfrm>
            <a:off x="198121" y="5943600"/>
            <a:ext cx="11795760"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082162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2CD4E-B055-0942-8927-423A7EF2C692}"/>
              </a:ext>
            </a:extLst>
          </p:cNvPr>
          <p:cNvSpPr>
            <a:spLocks noGrp="1"/>
          </p:cNvSpPr>
          <p:nvPr>
            <p:ph type="dt" sz="half" idx="10"/>
          </p:nvPr>
        </p:nvSpPr>
        <p:spPr/>
        <p:txBody>
          <a:bodyPr/>
          <a:lstStyle/>
          <a:p>
            <a:fld id="{6DB67083-97C0-2645-86FB-E02AB106D799}" type="datetime1">
              <a:rPr lang="en-US" smtClean="0"/>
              <a:t>1/28/26</a:t>
            </a:fld>
            <a:endParaRPr lang="en-US" dirty="0"/>
          </a:p>
        </p:txBody>
      </p:sp>
      <p:sp>
        <p:nvSpPr>
          <p:cNvPr id="3" name="Footer Placeholder 2">
            <a:extLst>
              <a:ext uri="{FF2B5EF4-FFF2-40B4-BE49-F238E27FC236}">
                <a16:creationId xmlns:a16="http://schemas.microsoft.com/office/drawing/2014/main" id="{4E3691AD-48B5-EB4B-AD32-365590E009D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4" name="Slide Number Placeholder 3">
            <a:extLst>
              <a:ext uri="{FF2B5EF4-FFF2-40B4-BE49-F238E27FC236}">
                <a16:creationId xmlns:a16="http://schemas.microsoft.com/office/drawing/2014/main" id="{91B47816-4953-FE46-995D-10B4354B8FA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5" name="Text Placeholder 7">
            <a:extLst>
              <a:ext uri="{FF2B5EF4-FFF2-40B4-BE49-F238E27FC236}">
                <a16:creationId xmlns:a16="http://schemas.microsoft.com/office/drawing/2014/main" id="{5729C5CC-3253-D64C-8F72-C4385A46C720}"/>
              </a:ext>
            </a:extLst>
          </p:cNvPr>
          <p:cNvSpPr>
            <a:spLocks noGrp="1"/>
          </p:cNvSpPr>
          <p:nvPr>
            <p:ph type="body" sz="quarter" idx="13" hasCustomPrompt="1"/>
          </p:nvPr>
        </p:nvSpPr>
        <p:spPr>
          <a:xfrm>
            <a:off x="198121" y="5943600"/>
            <a:ext cx="11795760"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4252753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A5F9-2A59-6E49-9D1F-7AF34FB12726}"/>
              </a:ext>
            </a:extLst>
          </p:cNvPr>
          <p:cNvSpPr>
            <a:spLocks noGrp="1"/>
          </p:cNvSpPr>
          <p:nvPr>
            <p:ph type="title" hasCustomPrompt="1"/>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85A88-F802-B648-972E-A0FE76AC3E87}"/>
              </a:ext>
            </a:extLst>
          </p:cNvPr>
          <p:cNvSpPr>
            <a:spLocks noGrp="1"/>
          </p:cNvSpPr>
          <p:nvPr>
            <p:ph idx="1"/>
          </p:nvPr>
        </p:nvSpPr>
        <p:spPr>
          <a:xfrm>
            <a:off x="5183187"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B6EAF1-4902-EF44-A3B8-89DDD0DC83CA}"/>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7AD20E-A498-1B4C-BACA-EA661030D147}"/>
              </a:ext>
            </a:extLst>
          </p:cNvPr>
          <p:cNvSpPr>
            <a:spLocks noGrp="1"/>
          </p:cNvSpPr>
          <p:nvPr>
            <p:ph type="dt" sz="half" idx="10"/>
          </p:nvPr>
        </p:nvSpPr>
        <p:spPr/>
        <p:txBody>
          <a:bodyPr/>
          <a:lstStyle/>
          <a:p>
            <a:fld id="{3A217F4A-0FDA-D648-A260-723BDF4564EF}" type="datetime1">
              <a:rPr lang="en-US" smtClean="0"/>
              <a:t>1/28/26</a:t>
            </a:fld>
            <a:endParaRPr lang="en-US" dirty="0"/>
          </a:p>
        </p:txBody>
      </p:sp>
      <p:sp>
        <p:nvSpPr>
          <p:cNvPr id="6" name="Footer Placeholder 5">
            <a:extLst>
              <a:ext uri="{FF2B5EF4-FFF2-40B4-BE49-F238E27FC236}">
                <a16:creationId xmlns:a16="http://schemas.microsoft.com/office/drawing/2014/main" id="{3C8BD36F-1783-6844-B358-B0874C6390D6}"/>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C001B87C-49BD-7949-8620-C610CC623D90}"/>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931A419B-6D33-224C-AE08-3AD506B64959}"/>
              </a:ext>
            </a:extLst>
          </p:cNvPr>
          <p:cNvSpPr>
            <a:spLocks noGrp="1"/>
          </p:cNvSpPr>
          <p:nvPr>
            <p:ph type="body" sz="quarter" idx="13" hasCustomPrompt="1"/>
          </p:nvPr>
        </p:nvSpPr>
        <p:spPr>
          <a:xfrm>
            <a:off x="198121" y="5943600"/>
            <a:ext cx="11795760"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238488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A7DB-E816-0D49-ADD8-9D6122343D7F}"/>
              </a:ext>
            </a:extLst>
          </p:cNvPr>
          <p:cNvSpPr>
            <a:spLocks noGrp="1"/>
          </p:cNvSpPr>
          <p:nvPr>
            <p:ph type="title" hasCustomPrompt="1"/>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BF3F13-6893-3A4B-A877-AC188E3AC9CF}"/>
              </a:ext>
            </a:extLst>
          </p:cNvPr>
          <p:cNvSpPr>
            <a:spLocks noGrp="1"/>
          </p:cNvSpPr>
          <p:nvPr>
            <p:ph type="pic" idx="1"/>
          </p:nvPr>
        </p:nvSpPr>
        <p:spPr>
          <a:xfrm>
            <a:off x="5183187" y="987427"/>
            <a:ext cx="6172201" cy="4873625"/>
          </a:xfrm>
        </p:spPr>
        <p:txBody>
          <a:bodyPr/>
          <a:lstStyle>
            <a:lvl1pPr marL="0" indent="0">
              <a:buNone/>
              <a:defRPr sz="3200"/>
            </a:lvl1pPr>
            <a:lvl2pPr marL="457204" indent="0">
              <a:buNone/>
              <a:defRPr sz="2800"/>
            </a:lvl2pPr>
            <a:lvl3pPr marL="914406" indent="0">
              <a:buNone/>
              <a:defRPr sz="2400"/>
            </a:lvl3pPr>
            <a:lvl4pPr marL="1371608" indent="0">
              <a:buNone/>
              <a:defRPr sz="2000"/>
            </a:lvl4pPr>
            <a:lvl5pPr marL="1828811" indent="0">
              <a:buNone/>
              <a:defRPr sz="2000"/>
            </a:lvl5pPr>
            <a:lvl6pPr marL="2286014" indent="0">
              <a:buNone/>
              <a:defRPr sz="2000"/>
            </a:lvl6pPr>
            <a:lvl7pPr marL="2743217" indent="0">
              <a:buNone/>
              <a:defRPr sz="2000"/>
            </a:lvl7pPr>
            <a:lvl8pPr marL="3200420" indent="0">
              <a:buNone/>
              <a:defRPr sz="2000"/>
            </a:lvl8pPr>
            <a:lvl9pPr marL="3657623"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0F4A216-B03B-D04E-9362-DACFC6799A87}"/>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4F5503-6DED-004A-B2F8-D0DE04BAC3AA}"/>
              </a:ext>
            </a:extLst>
          </p:cNvPr>
          <p:cNvSpPr>
            <a:spLocks noGrp="1"/>
          </p:cNvSpPr>
          <p:nvPr>
            <p:ph type="dt" sz="half" idx="10"/>
          </p:nvPr>
        </p:nvSpPr>
        <p:spPr/>
        <p:txBody>
          <a:bodyPr/>
          <a:lstStyle/>
          <a:p>
            <a:fld id="{63EDB41F-3CEE-354F-9D02-E63081DBD64B}" type="datetime1">
              <a:rPr lang="en-US" smtClean="0"/>
              <a:t>1/28/26</a:t>
            </a:fld>
            <a:endParaRPr lang="en-US" dirty="0"/>
          </a:p>
        </p:txBody>
      </p:sp>
      <p:sp>
        <p:nvSpPr>
          <p:cNvPr id="6" name="Footer Placeholder 5">
            <a:extLst>
              <a:ext uri="{FF2B5EF4-FFF2-40B4-BE49-F238E27FC236}">
                <a16:creationId xmlns:a16="http://schemas.microsoft.com/office/drawing/2014/main" id="{7F1DF011-3F43-844D-817C-50CDB68F507C}"/>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E1F8B610-C489-F04F-9578-5950E97BD92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D0AC32C2-5088-4449-BFFD-31D482BF21CA}"/>
              </a:ext>
            </a:extLst>
          </p:cNvPr>
          <p:cNvSpPr>
            <a:spLocks noGrp="1"/>
          </p:cNvSpPr>
          <p:nvPr>
            <p:ph type="body" sz="quarter" idx="13" hasCustomPrompt="1"/>
          </p:nvPr>
        </p:nvSpPr>
        <p:spPr>
          <a:xfrm>
            <a:off x="198121" y="5943600"/>
            <a:ext cx="11795760"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4181746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75DF-0BB7-8046-B5FB-CC72ABA233F1}"/>
              </a:ext>
            </a:extLst>
          </p:cNvPr>
          <p:cNvSpPr>
            <a:spLocks noGrp="1"/>
          </p:cNvSpPr>
          <p:nvPr>
            <p:ph type="title" hasCustomPrompt="1"/>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12FDD-C5B6-DC4D-8D96-55A13C6C84E1}"/>
              </a:ext>
            </a:extLst>
          </p:cNvPr>
          <p:cNvSpPr>
            <a:spLocks noGrp="1"/>
          </p:cNvSpPr>
          <p:nvPr>
            <p:ph type="body" orient="vert" idx="1"/>
          </p:nvPr>
        </p:nvSpPr>
        <p:spPr>
          <a:xfrm>
            <a:off x="666206" y="1645920"/>
            <a:ext cx="11327675" cy="4663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53764-1E07-124F-9DB9-BD78391EF1E0}"/>
              </a:ext>
            </a:extLst>
          </p:cNvPr>
          <p:cNvSpPr>
            <a:spLocks noGrp="1"/>
          </p:cNvSpPr>
          <p:nvPr>
            <p:ph type="dt" sz="half" idx="10"/>
          </p:nvPr>
        </p:nvSpPr>
        <p:spPr/>
        <p:txBody>
          <a:bodyPr/>
          <a:lstStyle/>
          <a:p>
            <a:fld id="{38E701F1-5E0A-3844-AA4F-0883C6397EEE}" type="datetime1">
              <a:rPr lang="en-US" smtClean="0"/>
              <a:t>1/28/26</a:t>
            </a:fld>
            <a:endParaRPr lang="en-US" dirty="0"/>
          </a:p>
        </p:txBody>
      </p:sp>
      <p:sp>
        <p:nvSpPr>
          <p:cNvPr id="5" name="Footer Placeholder 4">
            <a:extLst>
              <a:ext uri="{FF2B5EF4-FFF2-40B4-BE49-F238E27FC236}">
                <a16:creationId xmlns:a16="http://schemas.microsoft.com/office/drawing/2014/main" id="{26D3642D-1117-834E-8B1D-85CB078BE7F0}"/>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966608AA-FBA4-B145-9DA0-54500DBB41E9}"/>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20DB73EE-AF38-0E45-89BA-5400468E4161}"/>
              </a:ext>
            </a:extLst>
          </p:cNvPr>
          <p:cNvSpPr>
            <a:spLocks noGrp="1"/>
          </p:cNvSpPr>
          <p:nvPr>
            <p:ph type="body" sz="quarter" idx="13" hasCustomPrompt="1"/>
          </p:nvPr>
        </p:nvSpPr>
        <p:spPr>
          <a:xfrm rot="5400000">
            <a:off x="-1950722" y="3794761"/>
            <a:ext cx="4663442"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6258027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E8607-01D6-9D4B-82DC-FF33EF94313C}"/>
              </a:ext>
            </a:extLst>
          </p:cNvPr>
          <p:cNvSpPr>
            <a:spLocks noGrp="1"/>
          </p:cNvSpPr>
          <p:nvPr>
            <p:ph type="title" orient="vert" hasCustomPrompt="1"/>
          </p:nvPr>
        </p:nvSpPr>
        <p:spPr>
          <a:xfrm>
            <a:off x="9235440" y="182880"/>
            <a:ext cx="2743200" cy="612648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AB806-634C-1E45-9087-85EBED915905}"/>
              </a:ext>
            </a:extLst>
          </p:cNvPr>
          <p:cNvSpPr>
            <a:spLocks noGrp="1"/>
          </p:cNvSpPr>
          <p:nvPr>
            <p:ph type="body" orient="vert" idx="1"/>
          </p:nvPr>
        </p:nvSpPr>
        <p:spPr>
          <a:xfrm>
            <a:off x="659676" y="182880"/>
            <a:ext cx="8495211" cy="6126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AFAB3-0385-2B4B-81EC-C03BB48C8E26}"/>
              </a:ext>
            </a:extLst>
          </p:cNvPr>
          <p:cNvSpPr>
            <a:spLocks noGrp="1"/>
          </p:cNvSpPr>
          <p:nvPr>
            <p:ph type="dt" sz="half" idx="10"/>
          </p:nvPr>
        </p:nvSpPr>
        <p:spPr/>
        <p:txBody>
          <a:bodyPr/>
          <a:lstStyle/>
          <a:p>
            <a:fld id="{6F8215CA-C401-964E-8746-3F763D4B914A}" type="datetime1">
              <a:rPr lang="en-US" smtClean="0"/>
              <a:t>1/28/26</a:t>
            </a:fld>
            <a:endParaRPr lang="en-US" dirty="0"/>
          </a:p>
        </p:txBody>
      </p:sp>
      <p:sp>
        <p:nvSpPr>
          <p:cNvPr id="5" name="Footer Placeholder 4">
            <a:extLst>
              <a:ext uri="{FF2B5EF4-FFF2-40B4-BE49-F238E27FC236}">
                <a16:creationId xmlns:a16="http://schemas.microsoft.com/office/drawing/2014/main" id="{BC1D0917-97D3-5F45-9F20-1632B823AD7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0D404CE6-1A80-4641-B9BB-F236A35EE6AF}"/>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0C437B50-146D-9948-B54B-B70DE813F9E5}"/>
              </a:ext>
            </a:extLst>
          </p:cNvPr>
          <p:cNvSpPr>
            <a:spLocks noGrp="1"/>
          </p:cNvSpPr>
          <p:nvPr>
            <p:ph type="body" sz="quarter" idx="13" hasCustomPrompt="1"/>
          </p:nvPr>
        </p:nvSpPr>
        <p:spPr>
          <a:xfrm rot="5400000">
            <a:off x="-2686596" y="3063241"/>
            <a:ext cx="6126482" cy="365760"/>
          </a:xfrm>
          <a:solidFill>
            <a:schemeClr val="accent1"/>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96415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hre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p:nvPr>
        </p:nvSpPr>
        <p:spPr>
          <a:xfrm>
            <a:off x="198121" y="182880"/>
            <a:ext cx="11795760" cy="4572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731520"/>
            <a:ext cx="3840480" cy="822960"/>
          </a:xfrm>
        </p:spPr>
        <p:txBody>
          <a:bodyPr anchor="b">
            <a:normAutofit/>
          </a:bodyPr>
          <a:lstStyle>
            <a:lvl1pPr marL="0" indent="0">
              <a:buNone/>
              <a:defRPr sz="20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1645920"/>
            <a:ext cx="3840480" cy="4663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4175760" y="731520"/>
            <a:ext cx="3840480" cy="822960"/>
          </a:xfrm>
        </p:spPr>
        <p:txBody>
          <a:bodyPr anchor="b">
            <a:normAutofit/>
          </a:bodyPr>
          <a:lstStyle>
            <a:lvl1pPr marL="0" indent="0">
              <a:buNone/>
              <a:defRPr sz="20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4175760" y="1645920"/>
            <a:ext cx="3840480" cy="46634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5DBA80C4-E905-184F-9C0B-0EAB41D624C8}"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a:xfrm>
            <a:off x="2941321" y="6400800"/>
            <a:ext cx="6309360" cy="274320"/>
          </a:xfrm>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pPr/>
              <a:t>‹#›</a:t>
            </a:fld>
            <a:endParaRPr lang="en-US" dirty="0"/>
          </a:p>
        </p:txBody>
      </p:sp>
      <p:sp>
        <p:nvSpPr>
          <p:cNvPr id="10" name="Text Placeholder 4">
            <a:extLst>
              <a:ext uri="{FF2B5EF4-FFF2-40B4-BE49-F238E27FC236}">
                <a16:creationId xmlns:a16="http://schemas.microsoft.com/office/drawing/2014/main" id="{F613907A-45B3-1349-97E4-59A94E2B0192}"/>
              </a:ext>
            </a:extLst>
          </p:cNvPr>
          <p:cNvSpPr>
            <a:spLocks noGrp="1"/>
          </p:cNvSpPr>
          <p:nvPr>
            <p:ph type="body" sz="quarter" idx="13"/>
          </p:nvPr>
        </p:nvSpPr>
        <p:spPr>
          <a:xfrm>
            <a:off x="8168640" y="731520"/>
            <a:ext cx="3840480" cy="822960"/>
          </a:xfrm>
        </p:spPr>
        <p:txBody>
          <a:bodyPr anchor="b">
            <a:normAutofit/>
          </a:bodyPr>
          <a:lstStyle>
            <a:lvl1pPr marL="0" indent="0">
              <a:buNone/>
              <a:defRPr sz="20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11" name="Content Placeholder 5">
            <a:extLst>
              <a:ext uri="{FF2B5EF4-FFF2-40B4-BE49-F238E27FC236}">
                <a16:creationId xmlns:a16="http://schemas.microsoft.com/office/drawing/2014/main" id="{F0A617E4-F9CB-2542-B6CA-7BA88417C038}"/>
              </a:ext>
            </a:extLst>
          </p:cNvPr>
          <p:cNvSpPr>
            <a:spLocks noGrp="1"/>
          </p:cNvSpPr>
          <p:nvPr>
            <p:ph sz="quarter" idx="14"/>
          </p:nvPr>
        </p:nvSpPr>
        <p:spPr>
          <a:xfrm>
            <a:off x="8168640" y="1645920"/>
            <a:ext cx="3840480" cy="46634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1890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D5EF-0B77-D54B-B472-90CFB51FA5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BD550-9E9B-8D4D-86AC-E2331536809C}"/>
              </a:ext>
            </a:extLst>
          </p:cNvPr>
          <p:cNvSpPr>
            <a:spLocks noGrp="1"/>
          </p:cNvSpPr>
          <p:nvPr>
            <p:ph type="subTitle" idx="1"/>
          </p:nvPr>
        </p:nvSpPr>
        <p:spPr>
          <a:xfrm>
            <a:off x="1524000" y="3602038"/>
            <a:ext cx="9144000" cy="1655762"/>
          </a:xfrm>
        </p:spPr>
        <p:txBody>
          <a:bodyPr/>
          <a:lstStyle>
            <a:lvl1pPr marL="0" indent="0" algn="ctr">
              <a:buNone/>
              <a:defRPr sz="2400">
                <a:solidFill>
                  <a:schemeClr val="bg2">
                    <a:lumMod val="75000"/>
                  </a:schemeClr>
                </a:solidFill>
              </a:defRPr>
            </a:lvl1pPr>
            <a:lvl2pPr marL="457204" indent="0" algn="ctr">
              <a:buNone/>
              <a:defRPr sz="2000"/>
            </a:lvl2pPr>
            <a:lvl3pPr marL="914406" indent="0" algn="ctr">
              <a:buNone/>
              <a:defRPr sz="1800"/>
            </a:lvl3pPr>
            <a:lvl4pPr marL="1371608" indent="0" algn="ctr">
              <a:buNone/>
              <a:defRPr sz="1600"/>
            </a:lvl4pPr>
            <a:lvl5pPr marL="1828811" indent="0" algn="ctr">
              <a:buNone/>
              <a:defRPr sz="1600"/>
            </a:lvl5pPr>
            <a:lvl6pPr marL="2286014" indent="0" algn="ctr">
              <a:buNone/>
              <a:defRPr sz="1600"/>
            </a:lvl6pPr>
            <a:lvl7pPr marL="2743217" indent="0" algn="ctr">
              <a:buNone/>
              <a:defRPr sz="1600"/>
            </a:lvl7pPr>
            <a:lvl8pPr marL="3200420" indent="0" algn="ctr">
              <a:buNone/>
              <a:defRPr sz="1600"/>
            </a:lvl8pPr>
            <a:lvl9pPr marL="365762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4F2ED-16CC-BA49-A96E-80AF617C97FF}"/>
              </a:ext>
            </a:extLst>
          </p:cNvPr>
          <p:cNvSpPr>
            <a:spLocks noGrp="1"/>
          </p:cNvSpPr>
          <p:nvPr>
            <p:ph type="dt" sz="half" idx="10"/>
          </p:nvPr>
        </p:nvSpPr>
        <p:spPr/>
        <p:txBody>
          <a:bodyPr/>
          <a:lstStyle/>
          <a:p>
            <a:fld id="{B60780A1-5119-8C40-A6C4-F454069EBD49}" type="datetime1">
              <a:rPr lang="en-US" smtClean="0"/>
              <a:t>1/28/26</a:t>
            </a:fld>
            <a:endParaRPr lang="en-US" dirty="0"/>
          </a:p>
        </p:txBody>
      </p:sp>
      <p:sp>
        <p:nvSpPr>
          <p:cNvPr id="5" name="Footer Placeholder 4">
            <a:extLst>
              <a:ext uri="{FF2B5EF4-FFF2-40B4-BE49-F238E27FC236}">
                <a16:creationId xmlns:a16="http://schemas.microsoft.com/office/drawing/2014/main" id="{27B17555-3C52-8445-A830-E862769127E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50865D54-9C67-BC40-B679-B9EDA6F6B39C}"/>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9" name="Text Placeholder 7">
            <a:extLst>
              <a:ext uri="{FF2B5EF4-FFF2-40B4-BE49-F238E27FC236}">
                <a16:creationId xmlns:a16="http://schemas.microsoft.com/office/drawing/2014/main" id="{5458358F-E73F-7B47-A886-CCAA4178B4A9}"/>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4061539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0AF7-2E44-4846-A61B-8FE274744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F5767-679D-8341-A151-AF12B45BBD96}"/>
              </a:ext>
            </a:extLst>
          </p:cNvPr>
          <p:cNvSpPr>
            <a:spLocks noGrp="1"/>
          </p:cNvSpPr>
          <p:nvPr>
            <p:ph idx="1"/>
          </p:nvPr>
        </p:nvSpPr>
        <p:spPr>
          <a:xfrm>
            <a:off x="198121" y="1645920"/>
            <a:ext cx="1179576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AEDB9-E323-E54E-85DE-49593C2CCDF9}"/>
              </a:ext>
            </a:extLst>
          </p:cNvPr>
          <p:cNvSpPr>
            <a:spLocks noGrp="1"/>
          </p:cNvSpPr>
          <p:nvPr>
            <p:ph type="dt" sz="half" idx="10"/>
          </p:nvPr>
        </p:nvSpPr>
        <p:spPr/>
        <p:txBody>
          <a:bodyPr/>
          <a:lstStyle/>
          <a:p>
            <a:fld id="{DB954CC0-FF70-0444-B27F-529EC3728468}" type="datetime1">
              <a:rPr lang="en-US" smtClean="0"/>
              <a:t>1/28/26</a:t>
            </a:fld>
            <a:endParaRPr lang="en-US" dirty="0"/>
          </a:p>
        </p:txBody>
      </p:sp>
      <p:sp>
        <p:nvSpPr>
          <p:cNvPr id="5" name="Footer Placeholder 4">
            <a:extLst>
              <a:ext uri="{FF2B5EF4-FFF2-40B4-BE49-F238E27FC236}">
                <a16:creationId xmlns:a16="http://schemas.microsoft.com/office/drawing/2014/main" id="{F30CE4E9-AB7C-6941-9BB3-F86FE4313DB2}"/>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446F972B-91A8-314E-ABA3-736F1E4AA090}"/>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42B37353-40DD-DB44-8355-948C51E83715}"/>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480251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79AC-2920-5F46-9452-1BC7DFD2B91E}"/>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15C45-FC33-8548-B203-1A7D604CB5A0}"/>
              </a:ext>
            </a:extLst>
          </p:cNvPr>
          <p:cNvSpPr>
            <a:spLocks noGrp="1"/>
          </p:cNvSpPr>
          <p:nvPr>
            <p:ph type="body" idx="1"/>
          </p:nvPr>
        </p:nvSpPr>
        <p:spPr>
          <a:xfrm>
            <a:off x="831850" y="4589466"/>
            <a:ext cx="10515600" cy="1500187"/>
          </a:xfrm>
        </p:spPr>
        <p:txBody>
          <a:bodyPr/>
          <a:lstStyle>
            <a:lvl1pPr marL="0" indent="0">
              <a:buNone/>
              <a:defRPr sz="2400">
                <a:solidFill>
                  <a:schemeClr val="bg2">
                    <a:lumMod val="75000"/>
                  </a:schemeClr>
                </a:solidFill>
              </a:defRPr>
            </a:lvl1pPr>
            <a:lvl2pPr marL="457204" indent="0">
              <a:buNone/>
              <a:defRPr sz="2000">
                <a:solidFill>
                  <a:schemeClr val="tx1">
                    <a:tint val="75000"/>
                  </a:schemeClr>
                </a:solidFill>
              </a:defRPr>
            </a:lvl2pPr>
            <a:lvl3pPr marL="914406" indent="0">
              <a:buNone/>
              <a:defRPr sz="1800">
                <a:solidFill>
                  <a:schemeClr val="tx1">
                    <a:tint val="75000"/>
                  </a:schemeClr>
                </a:solidFill>
              </a:defRPr>
            </a:lvl3pPr>
            <a:lvl4pPr marL="1371608" indent="0">
              <a:buNone/>
              <a:defRPr sz="1600">
                <a:solidFill>
                  <a:schemeClr val="tx1">
                    <a:tint val="75000"/>
                  </a:schemeClr>
                </a:solidFill>
              </a:defRPr>
            </a:lvl4pPr>
            <a:lvl5pPr marL="1828811" indent="0">
              <a:buNone/>
              <a:defRPr sz="1600">
                <a:solidFill>
                  <a:schemeClr val="tx1">
                    <a:tint val="75000"/>
                  </a:schemeClr>
                </a:solidFill>
              </a:defRPr>
            </a:lvl5pPr>
            <a:lvl6pPr marL="2286014" indent="0">
              <a:buNone/>
              <a:defRPr sz="1600">
                <a:solidFill>
                  <a:schemeClr val="tx1">
                    <a:tint val="75000"/>
                  </a:schemeClr>
                </a:solidFill>
              </a:defRPr>
            </a:lvl6pPr>
            <a:lvl7pPr marL="2743217" indent="0">
              <a:buNone/>
              <a:defRPr sz="1600">
                <a:solidFill>
                  <a:schemeClr val="tx1">
                    <a:tint val="75000"/>
                  </a:schemeClr>
                </a:solidFill>
              </a:defRPr>
            </a:lvl7pPr>
            <a:lvl8pPr marL="3200420" indent="0">
              <a:buNone/>
              <a:defRPr sz="1600">
                <a:solidFill>
                  <a:schemeClr val="tx1">
                    <a:tint val="75000"/>
                  </a:schemeClr>
                </a:solidFill>
              </a:defRPr>
            </a:lvl8pPr>
            <a:lvl9pPr marL="365762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002475-3B29-E544-9A64-E063F581341F}"/>
              </a:ext>
            </a:extLst>
          </p:cNvPr>
          <p:cNvSpPr>
            <a:spLocks noGrp="1"/>
          </p:cNvSpPr>
          <p:nvPr>
            <p:ph type="dt" sz="half" idx="10"/>
          </p:nvPr>
        </p:nvSpPr>
        <p:spPr/>
        <p:txBody>
          <a:bodyPr/>
          <a:lstStyle/>
          <a:p>
            <a:fld id="{2BCA5FDE-FE05-8C42-8C0A-B64BE58A6919}" type="datetime1">
              <a:rPr lang="en-US" smtClean="0"/>
              <a:t>1/28/26</a:t>
            </a:fld>
            <a:endParaRPr lang="en-US" dirty="0"/>
          </a:p>
        </p:txBody>
      </p:sp>
      <p:sp>
        <p:nvSpPr>
          <p:cNvPr id="5" name="Footer Placeholder 4">
            <a:extLst>
              <a:ext uri="{FF2B5EF4-FFF2-40B4-BE49-F238E27FC236}">
                <a16:creationId xmlns:a16="http://schemas.microsoft.com/office/drawing/2014/main" id="{F6CD7E1E-6565-9849-AD5E-DA8A216A710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D0C6CB53-A3A8-1842-8DB8-1A7AB6E825B7}"/>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456778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1645920"/>
            <a:ext cx="585216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6141721" y="1645920"/>
            <a:ext cx="585216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87FC0A00-9E89-B84D-9495-5D0F2C1ED17C}"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A7CDBAC0-16C6-EB44-B72F-4A60FBD8A044}"/>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4055000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DD92-E07A-1A48-AD88-B0FBB2FA8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C700-DE68-9B4D-84B3-E68352209F4D}"/>
              </a:ext>
            </a:extLst>
          </p:cNvPr>
          <p:cNvSpPr>
            <a:spLocks noGrp="1"/>
          </p:cNvSpPr>
          <p:nvPr>
            <p:ph sz="half" idx="1"/>
          </p:nvPr>
        </p:nvSpPr>
        <p:spPr>
          <a:xfrm>
            <a:off x="198119" y="1645920"/>
            <a:ext cx="3840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C689F-00AF-2B4A-ABA2-BA4C6ACD501A}"/>
              </a:ext>
            </a:extLst>
          </p:cNvPr>
          <p:cNvSpPr>
            <a:spLocks noGrp="1"/>
          </p:cNvSpPr>
          <p:nvPr>
            <p:ph sz="half" idx="2"/>
          </p:nvPr>
        </p:nvSpPr>
        <p:spPr>
          <a:xfrm>
            <a:off x="8153401" y="1645920"/>
            <a:ext cx="3840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4EFF-6DEA-2948-9B1C-33A011A121A4}"/>
              </a:ext>
            </a:extLst>
          </p:cNvPr>
          <p:cNvSpPr>
            <a:spLocks noGrp="1"/>
          </p:cNvSpPr>
          <p:nvPr>
            <p:ph type="dt" sz="half" idx="10"/>
          </p:nvPr>
        </p:nvSpPr>
        <p:spPr/>
        <p:txBody>
          <a:bodyPr/>
          <a:lstStyle/>
          <a:p>
            <a:fld id="{A86A8739-C866-3348-9BB6-FF50EC6FDCBB}" type="datetime1">
              <a:rPr lang="en-US" smtClean="0"/>
              <a:t>1/28/26</a:t>
            </a:fld>
            <a:endParaRPr lang="en-US" dirty="0"/>
          </a:p>
        </p:txBody>
      </p:sp>
      <p:sp>
        <p:nvSpPr>
          <p:cNvPr id="6" name="Footer Placeholder 5">
            <a:extLst>
              <a:ext uri="{FF2B5EF4-FFF2-40B4-BE49-F238E27FC236}">
                <a16:creationId xmlns:a16="http://schemas.microsoft.com/office/drawing/2014/main" id="{A965A7D7-9117-6B40-BCD5-EC133503FD9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B1089939-B752-8E4E-BEC7-7C641D4F39DB}"/>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Content Placeholder 2">
            <a:extLst>
              <a:ext uri="{FF2B5EF4-FFF2-40B4-BE49-F238E27FC236}">
                <a16:creationId xmlns:a16="http://schemas.microsoft.com/office/drawing/2014/main" id="{2318BE6F-1CEA-EA4A-AD13-E9F73A46E799}"/>
              </a:ext>
            </a:extLst>
          </p:cNvPr>
          <p:cNvSpPr>
            <a:spLocks noGrp="1"/>
          </p:cNvSpPr>
          <p:nvPr>
            <p:ph sz="half" idx="13"/>
          </p:nvPr>
        </p:nvSpPr>
        <p:spPr>
          <a:xfrm>
            <a:off x="4175760" y="1645920"/>
            <a:ext cx="3840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2A63BD4-F6CB-944E-BA20-15B83141F8A8}"/>
              </a:ext>
            </a:extLst>
          </p:cNvPr>
          <p:cNvSpPr>
            <a:spLocks noGrp="1"/>
          </p:cNvSpPr>
          <p:nvPr>
            <p:ph type="body" sz="quarter" idx="14"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9626672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p:nvPr>
        </p:nvSpPr>
        <p:spPr>
          <a:xfrm>
            <a:off x="198121" y="182880"/>
            <a:ext cx="1179576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1645920"/>
            <a:ext cx="585216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2560320"/>
            <a:ext cx="585216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6141721" y="1645920"/>
            <a:ext cx="585216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6141721" y="2560321"/>
            <a:ext cx="585216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C916185C-27AA-414F-883B-E96DE6FE5DE7}"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10" name="Text Placeholder 7">
            <a:extLst>
              <a:ext uri="{FF2B5EF4-FFF2-40B4-BE49-F238E27FC236}">
                <a16:creationId xmlns:a16="http://schemas.microsoft.com/office/drawing/2014/main" id="{1B972970-9DCC-0E46-B9FA-699DB2AD799D}"/>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5597391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CC3A-F10A-1041-BEE3-27C55AAF5E9F}"/>
              </a:ext>
            </a:extLst>
          </p:cNvPr>
          <p:cNvSpPr>
            <a:spLocks noGrp="1"/>
          </p:cNvSpPr>
          <p:nvPr>
            <p:ph type="title"/>
          </p:nvPr>
        </p:nvSpPr>
        <p:spPr>
          <a:xfrm>
            <a:off x="198121" y="182880"/>
            <a:ext cx="1179576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533D-6C8F-E743-96E6-B5DF42145B0A}"/>
              </a:ext>
            </a:extLst>
          </p:cNvPr>
          <p:cNvSpPr>
            <a:spLocks noGrp="1"/>
          </p:cNvSpPr>
          <p:nvPr>
            <p:ph type="body" idx="1"/>
          </p:nvPr>
        </p:nvSpPr>
        <p:spPr>
          <a:xfrm>
            <a:off x="198119"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C82118-1E61-C74E-A236-0C32161211CB}"/>
              </a:ext>
            </a:extLst>
          </p:cNvPr>
          <p:cNvSpPr>
            <a:spLocks noGrp="1"/>
          </p:cNvSpPr>
          <p:nvPr>
            <p:ph sz="half" idx="2"/>
          </p:nvPr>
        </p:nvSpPr>
        <p:spPr>
          <a:xfrm>
            <a:off x="198119" y="2560320"/>
            <a:ext cx="384048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460DE-D692-5C47-8F22-DDA7EEBFED87}"/>
              </a:ext>
            </a:extLst>
          </p:cNvPr>
          <p:cNvSpPr>
            <a:spLocks noGrp="1"/>
          </p:cNvSpPr>
          <p:nvPr>
            <p:ph type="body" sz="quarter" idx="3"/>
          </p:nvPr>
        </p:nvSpPr>
        <p:spPr>
          <a:xfrm>
            <a:off x="4175760"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757C3-2FB5-924B-B80F-BDCE4C3D840F}"/>
              </a:ext>
            </a:extLst>
          </p:cNvPr>
          <p:cNvSpPr>
            <a:spLocks noGrp="1"/>
          </p:cNvSpPr>
          <p:nvPr>
            <p:ph sz="quarter" idx="4"/>
          </p:nvPr>
        </p:nvSpPr>
        <p:spPr>
          <a:xfrm>
            <a:off x="4175760" y="2560321"/>
            <a:ext cx="384048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A99CB-3053-BA42-B2A8-CADAF8351BE6}"/>
              </a:ext>
            </a:extLst>
          </p:cNvPr>
          <p:cNvSpPr>
            <a:spLocks noGrp="1"/>
          </p:cNvSpPr>
          <p:nvPr>
            <p:ph type="dt" sz="half" idx="10"/>
          </p:nvPr>
        </p:nvSpPr>
        <p:spPr/>
        <p:txBody>
          <a:bodyPr/>
          <a:lstStyle/>
          <a:p>
            <a:fld id="{9D09BC7F-AD23-594A-AB8F-0460E19D0933}" type="datetime1">
              <a:rPr lang="en-US" smtClean="0"/>
              <a:t>1/28/26</a:t>
            </a:fld>
            <a:endParaRPr lang="en-US" dirty="0"/>
          </a:p>
        </p:txBody>
      </p:sp>
      <p:sp>
        <p:nvSpPr>
          <p:cNvPr id="8" name="Footer Placeholder 7">
            <a:extLst>
              <a:ext uri="{FF2B5EF4-FFF2-40B4-BE49-F238E27FC236}">
                <a16:creationId xmlns:a16="http://schemas.microsoft.com/office/drawing/2014/main" id="{3DF05C20-065E-554E-9397-995DF310F0D8}"/>
              </a:ext>
            </a:extLst>
          </p:cNvPr>
          <p:cNvSpPr>
            <a:spLocks noGrp="1"/>
          </p:cNvSpPr>
          <p:nvPr>
            <p:ph type="ftr" sz="quarter" idx="11"/>
          </p:nvPr>
        </p:nvSpPr>
        <p:spPr>
          <a:xfrm>
            <a:off x="2941321" y="6400800"/>
            <a:ext cx="6309360" cy="274320"/>
          </a:xfrm>
        </p:spPr>
        <p:txBody>
          <a:bodyPr/>
          <a:lstStyle/>
          <a:p>
            <a:r>
              <a:rPr lang="en-US" dirty="0"/>
              <a:t>© Blueskytec America - This slide may contain CONFIDENTIAL INFORMATION and notes</a:t>
            </a:r>
          </a:p>
        </p:txBody>
      </p:sp>
      <p:sp>
        <p:nvSpPr>
          <p:cNvPr id="9" name="Slide Number Placeholder 8">
            <a:extLst>
              <a:ext uri="{FF2B5EF4-FFF2-40B4-BE49-F238E27FC236}">
                <a16:creationId xmlns:a16="http://schemas.microsoft.com/office/drawing/2014/main" id="{208A9A27-5D8A-E94F-9949-46AEF7529F6E}"/>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10" name="Text Placeholder 4">
            <a:extLst>
              <a:ext uri="{FF2B5EF4-FFF2-40B4-BE49-F238E27FC236}">
                <a16:creationId xmlns:a16="http://schemas.microsoft.com/office/drawing/2014/main" id="{F613907A-45B3-1349-97E4-59A94E2B0192}"/>
              </a:ext>
            </a:extLst>
          </p:cNvPr>
          <p:cNvSpPr>
            <a:spLocks noGrp="1"/>
          </p:cNvSpPr>
          <p:nvPr>
            <p:ph type="body" sz="quarter" idx="13"/>
          </p:nvPr>
        </p:nvSpPr>
        <p:spPr>
          <a:xfrm>
            <a:off x="8168640" y="1645920"/>
            <a:ext cx="3840480" cy="822960"/>
          </a:xfrm>
        </p:spPr>
        <p:txBody>
          <a:bodyPr anchor="b"/>
          <a:lstStyle>
            <a:lvl1pPr marL="0" indent="0">
              <a:buNone/>
              <a:defRPr sz="2400" b="1"/>
            </a:lvl1pPr>
            <a:lvl2pPr marL="457204" indent="0">
              <a:buNone/>
              <a:defRPr sz="2000" b="1"/>
            </a:lvl2pPr>
            <a:lvl3pPr marL="914406" indent="0">
              <a:buNone/>
              <a:defRPr sz="1800" b="1"/>
            </a:lvl3pPr>
            <a:lvl4pPr marL="1371608" indent="0">
              <a:buNone/>
              <a:defRPr sz="1600" b="1"/>
            </a:lvl4pPr>
            <a:lvl5pPr marL="1828811" indent="0">
              <a:buNone/>
              <a:defRPr sz="1600" b="1"/>
            </a:lvl5pPr>
            <a:lvl6pPr marL="2286014"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11" name="Content Placeholder 5">
            <a:extLst>
              <a:ext uri="{FF2B5EF4-FFF2-40B4-BE49-F238E27FC236}">
                <a16:creationId xmlns:a16="http://schemas.microsoft.com/office/drawing/2014/main" id="{F0A617E4-F9CB-2542-B6CA-7BA88417C038}"/>
              </a:ext>
            </a:extLst>
          </p:cNvPr>
          <p:cNvSpPr>
            <a:spLocks noGrp="1"/>
          </p:cNvSpPr>
          <p:nvPr>
            <p:ph sz="quarter" idx="14"/>
          </p:nvPr>
        </p:nvSpPr>
        <p:spPr>
          <a:xfrm>
            <a:off x="8168640" y="2560321"/>
            <a:ext cx="384048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0DB08605-049D-3547-B3DE-BE8E53C8486F}"/>
              </a:ext>
            </a:extLst>
          </p:cNvPr>
          <p:cNvSpPr>
            <a:spLocks noGrp="1"/>
          </p:cNvSpPr>
          <p:nvPr>
            <p:ph type="body" sz="quarter" idx="15"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3289715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E784-8908-634C-96D3-FFC7921383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D4A36-BA86-EA49-AB15-FADD41193162}"/>
              </a:ext>
            </a:extLst>
          </p:cNvPr>
          <p:cNvSpPr>
            <a:spLocks noGrp="1"/>
          </p:cNvSpPr>
          <p:nvPr>
            <p:ph type="dt" sz="half" idx="10"/>
          </p:nvPr>
        </p:nvSpPr>
        <p:spPr/>
        <p:txBody>
          <a:bodyPr/>
          <a:lstStyle/>
          <a:p>
            <a:fld id="{36D0000C-B52E-2044-89B5-68F927144638}" type="datetime1">
              <a:rPr lang="en-US" smtClean="0"/>
              <a:t>1/28/26</a:t>
            </a:fld>
            <a:endParaRPr lang="en-US" dirty="0"/>
          </a:p>
        </p:txBody>
      </p:sp>
      <p:sp>
        <p:nvSpPr>
          <p:cNvPr id="4" name="Footer Placeholder 3">
            <a:extLst>
              <a:ext uri="{FF2B5EF4-FFF2-40B4-BE49-F238E27FC236}">
                <a16:creationId xmlns:a16="http://schemas.microsoft.com/office/drawing/2014/main" id="{AE3F8157-86EC-5245-9EBA-0E99F761001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5" name="Slide Number Placeholder 4">
            <a:extLst>
              <a:ext uri="{FF2B5EF4-FFF2-40B4-BE49-F238E27FC236}">
                <a16:creationId xmlns:a16="http://schemas.microsoft.com/office/drawing/2014/main" id="{50C42325-01BB-B84C-8BDD-E304946BC5D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6" name="Text Placeholder 7">
            <a:extLst>
              <a:ext uri="{FF2B5EF4-FFF2-40B4-BE49-F238E27FC236}">
                <a16:creationId xmlns:a16="http://schemas.microsoft.com/office/drawing/2014/main" id="{E029AD14-AACB-C745-A9D3-7421E13FBC3E}"/>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5295371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2CD4E-B055-0942-8927-423A7EF2C692}"/>
              </a:ext>
            </a:extLst>
          </p:cNvPr>
          <p:cNvSpPr>
            <a:spLocks noGrp="1"/>
          </p:cNvSpPr>
          <p:nvPr>
            <p:ph type="dt" sz="half" idx="10"/>
          </p:nvPr>
        </p:nvSpPr>
        <p:spPr/>
        <p:txBody>
          <a:bodyPr/>
          <a:lstStyle/>
          <a:p>
            <a:fld id="{AE98E319-05E8-2045-A42B-5BF749CF1AEA}" type="datetime1">
              <a:rPr lang="en-US" smtClean="0"/>
              <a:t>1/28/26</a:t>
            </a:fld>
            <a:endParaRPr lang="en-US" dirty="0"/>
          </a:p>
        </p:txBody>
      </p:sp>
      <p:sp>
        <p:nvSpPr>
          <p:cNvPr id="3" name="Footer Placeholder 2">
            <a:extLst>
              <a:ext uri="{FF2B5EF4-FFF2-40B4-BE49-F238E27FC236}">
                <a16:creationId xmlns:a16="http://schemas.microsoft.com/office/drawing/2014/main" id="{4E3691AD-48B5-EB4B-AD32-365590E009D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4" name="Slide Number Placeholder 3">
            <a:extLst>
              <a:ext uri="{FF2B5EF4-FFF2-40B4-BE49-F238E27FC236}">
                <a16:creationId xmlns:a16="http://schemas.microsoft.com/office/drawing/2014/main" id="{91B47816-4953-FE46-995D-10B4354B8FA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5" name="Text Placeholder 7">
            <a:extLst>
              <a:ext uri="{FF2B5EF4-FFF2-40B4-BE49-F238E27FC236}">
                <a16:creationId xmlns:a16="http://schemas.microsoft.com/office/drawing/2014/main" id="{5729C5CC-3253-D64C-8F72-C4385A46C720}"/>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171332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A5F9-2A59-6E49-9D1F-7AF34FB12726}"/>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85A88-F802-B648-972E-A0FE76AC3E87}"/>
              </a:ext>
            </a:extLst>
          </p:cNvPr>
          <p:cNvSpPr>
            <a:spLocks noGrp="1"/>
          </p:cNvSpPr>
          <p:nvPr>
            <p:ph idx="1"/>
          </p:nvPr>
        </p:nvSpPr>
        <p:spPr>
          <a:xfrm>
            <a:off x="5183187"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B6EAF1-4902-EF44-A3B8-89DDD0DC83CA}"/>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7AD20E-A498-1B4C-BACA-EA661030D147}"/>
              </a:ext>
            </a:extLst>
          </p:cNvPr>
          <p:cNvSpPr>
            <a:spLocks noGrp="1"/>
          </p:cNvSpPr>
          <p:nvPr>
            <p:ph type="dt" sz="half" idx="10"/>
          </p:nvPr>
        </p:nvSpPr>
        <p:spPr/>
        <p:txBody>
          <a:bodyPr/>
          <a:lstStyle/>
          <a:p>
            <a:fld id="{0C1EF2BC-1126-F048-B837-367F833897C5}" type="datetime1">
              <a:rPr lang="en-US" smtClean="0"/>
              <a:t>1/28/26</a:t>
            </a:fld>
            <a:endParaRPr lang="en-US" dirty="0"/>
          </a:p>
        </p:txBody>
      </p:sp>
      <p:sp>
        <p:nvSpPr>
          <p:cNvPr id="6" name="Footer Placeholder 5">
            <a:extLst>
              <a:ext uri="{FF2B5EF4-FFF2-40B4-BE49-F238E27FC236}">
                <a16:creationId xmlns:a16="http://schemas.microsoft.com/office/drawing/2014/main" id="{3C8BD36F-1783-6844-B358-B0874C6390D6}"/>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C001B87C-49BD-7949-8620-C610CC623D90}"/>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931A419B-6D33-224C-AE08-3AD506B64959}"/>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174756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E784-8908-634C-96D3-FFC7921383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D4A36-BA86-EA49-AB15-FADD41193162}"/>
              </a:ext>
            </a:extLst>
          </p:cNvPr>
          <p:cNvSpPr>
            <a:spLocks noGrp="1"/>
          </p:cNvSpPr>
          <p:nvPr>
            <p:ph type="dt" sz="half" idx="10"/>
          </p:nvPr>
        </p:nvSpPr>
        <p:spPr/>
        <p:txBody>
          <a:bodyPr/>
          <a:lstStyle/>
          <a:p>
            <a:fld id="{F7E697E7-5A0C-7244-B1A7-EA2E0CEC2B9C}" type="datetime1">
              <a:rPr lang="en-US" smtClean="0"/>
              <a:t>1/28/26</a:t>
            </a:fld>
            <a:endParaRPr lang="en-US" dirty="0"/>
          </a:p>
        </p:txBody>
      </p:sp>
      <p:sp>
        <p:nvSpPr>
          <p:cNvPr id="4" name="Footer Placeholder 3">
            <a:extLst>
              <a:ext uri="{FF2B5EF4-FFF2-40B4-BE49-F238E27FC236}">
                <a16:creationId xmlns:a16="http://schemas.microsoft.com/office/drawing/2014/main" id="{AE3F8157-86EC-5245-9EBA-0E99F761001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5" name="Slide Number Placeholder 4">
            <a:extLst>
              <a:ext uri="{FF2B5EF4-FFF2-40B4-BE49-F238E27FC236}">
                <a16:creationId xmlns:a16="http://schemas.microsoft.com/office/drawing/2014/main" id="{50C42325-01BB-B84C-8BDD-E304946BC5D8}"/>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20062354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A7DB-E816-0D49-ADD8-9D6122343D7F}"/>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BF3F13-6893-3A4B-A877-AC188E3AC9CF}"/>
              </a:ext>
            </a:extLst>
          </p:cNvPr>
          <p:cNvSpPr>
            <a:spLocks noGrp="1"/>
          </p:cNvSpPr>
          <p:nvPr>
            <p:ph type="pic" idx="1"/>
          </p:nvPr>
        </p:nvSpPr>
        <p:spPr>
          <a:xfrm>
            <a:off x="5183187" y="987427"/>
            <a:ext cx="6172201" cy="4873625"/>
          </a:xfrm>
        </p:spPr>
        <p:txBody>
          <a:bodyPr/>
          <a:lstStyle>
            <a:lvl1pPr marL="0" indent="0">
              <a:buNone/>
              <a:defRPr sz="3200"/>
            </a:lvl1pPr>
            <a:lvl2pPr marL="457204" indent="0">
              <a:buNone/>
              <a:defRPr sz="2800"/>
            </a:lvl2pPr>
            <a:lvl3pPr marL="914406" indent="0">
              <a:buNone/>
              <a:defRPr sz="2400"/>
            </a:lvl3pPr>
            <a:lvl4pPr marL="1371608" indent="0">
              <a:buNone/>
              <a:defRPr sz="2000"/>
            </a:lvl4pPr>
            <a:lvl5pPr marL="1828811" indent="0">
              <a:buNone/>
              <a:defRPr sz="2000"/>
            </a:lvl5pPr>
            <a:lvl6pPr marL="2286014" indent="0">
              <a:buNone/>
              <a:defRPr sz="2000"/>
            </a:lvl6pPr>
            <a:lvl7pPr marL="2743217" indent="0">
              <a:buNone/>
              <a:defRPr sz="2000"/>
            </a:lvl7pPr>
            <a:lvl8pPr marL="3200420" indent="0">
              <a:buNone/>
              <a:defRPr sz="2000"/>
            </a:lvl8pPr>
            <a:lvl9pPr marL="3657623"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0F4A216-B03B-D04E-9362-DACFC6799A87}"/>
              </a:ext>
            </a:extLst>
          </p:cNvPr>
          <p:cNvSpPr>
            <a:spLocks noGrp="1"/>
          </p:cNvSpPr>
          <p:nvPr>
            <p:ph type="body" sz="half" idx="2"/>
          </p:nvPr>
        </p:nvSpPr>
        <p:spPr>
          <a:xfrm>
            <a:off x="839789" y="2057400"/>
            <a:ext cx="3932237" cy="3811588"/>
          </a:xfrm>
        </p:spPr>
        <p:txBody>
          <a:bodyPr/>
          <a:lstStyle>
            <a:lvl1pPr marL="0" indent="0">
              <a:buNone/>
              <a:defRPr sz="1600"/>
            </a:lvl1pPr>
            <a:lvl2pPr marL="457204" indent="0">
              <a:buNone/>
              <a:defRPr sz="1400"/>
            </a:lvl2pPr>
            <a:lvl3pPr marL="914406" indent="0">
              <a:buNone/>
              <a:defRPr sz="1200"/>
            </a:lvl3pPr>
            <a:lvl4pPr marL="1371608" indent="0">
              <a:buNone/>
              <a:defRPr sz="1000"/>
            </a:lvl4pPr>
            <a:lvl5pPr marL="1828811" indent="0">
              <a:buNone/>
              <a:defRPr sz="1000"/>
            </a:lvl5pPr>
            <a:lvl6pPr marL="2286014"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4F5503-6DED-004A-B2F8-D0DE04BAC3AA}"/>
              </a:ext>
            </a:extLst>
          </p:cNvPr>
          <p:cNvSpPr>
            <a:spLocks noGrp="1"/>
          </p:cNvSpPr>
          <p:nvPr>
            <p:ph type="dt" sz="half" idx="10"/>
          </p:nvPr>
        </p:nvSpPr>
        <p:spPr/>
        <p:txBody>
          <a:bodyPr/>
          <a:lstStyle/>
          <a:p>
            <a:fld id="{4C8B324D-2E08-2F4E-A36D-EFB6D2691EA3}" type="datetime1">
              <a:rPr lang="en-US" smtClean="0"/>
              <a:t>1/28/26</a:t>
            </a:fld>
            <a:endParaRPr lang="en-US" dirty="0"/>
          </a:p>
        </p:txBody>
      </p:sp>
      <p:sp>
        <p:nvSpPr>
          <p:cNvPr id="6" name="Footer Placeholder 5">
            <a:extLst>
              <a:ext uri="{FF2B5EF4-FFF2-40B4-BE49-F238E27FC236}">
                <a16:creationId xmlns:a16="http://schemas.microsoft.com/office/drawing/2014/main" id="{7F1DF011-3F43-844D-817C-50CDB68F507C}"/>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7" name="Slide Number Placeholder 6">
            <a:extLst>
              <a:ext uri="{FF2B5EF4-FFF2-40B4-BE49-F238E27FC236}">
                <a16:creationId xmlns:a16="http://schemas.microsoft.com/office/drawing/2014/main" id="{E1F8B610-C489-F04F-9578-5950E97BD928}"/>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8" name="Text Placeholder 7">
            <a:extLst>
              <a:ext uri="{FF2B5EF4-FFF2-40B4-BE49-F238E27FC236}">
                <a16:creationId xmlns:a16="http://schemas.microsoft.com/office/drawing/2014/main" id="{D0AC32C2-5088-4449-BFFD-31D482BF21CA}"/>
              </a:ext>
            </a:extLst>
          </p:cNvPr>
          <p:cNvSpPr>
            <a:spLocks noGrp="1"/>
          </p:cNvSpPr>
          <p:nvPr>
            <p:ph type="body" sz="quarter" idx="13" hasCustomPrompt="1"/>
          </p:nvPr>
        </p:nvSpPr>
        <p:spPr>
          <a:xfrm>
            <a:off x="198121" y="5943600"/>
            <a:ext cx="11795760"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4285726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75DF-0BB7-8046-B5FB-CC72ABA23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12FDD-C5B6-DC4D-8D96-55A13C6C84E1}"/>
              </a:ext>
            </a:extLst>
          </p:cNvPr>
          <p:cNvSpPr>
            <a:spLocks noGrp="1"/>
          </p:cNvSpPr>
          <p:nvPr>
            <p:ph type="body" orient="vert" idx="1"/>
          </p:nvPr>
        </p:nvSpPr>
        <p:spPr>
          <a:xfrm>
            <a:off x="666206" y="1645920"/>
            <a:ext cx="11327675" cy="4663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53764-1E07-124F-9DB9-BD78391EF1E0}"/>
              </a:ext>
            </a:extLst>
          </p:cNvPr>
          <p:cNvSpPr>
            <a:spLocks noGrp="1"/>
          </p:cNvSpPr>
          <p:nvPr>
            <p:ph type="dt" sz="half" idx="10"/>
          </p:nvPr>
        </p:nvSpPr>
        <p:spPr/>
        <p:txBody>
          <a:bodyPr/>
          <a:lstStyle/>
          <a:p>
            <a:fld id="{4A57F2CC-CA71-E444-987A-69973BBD8B9E}" type="datetime1">
              <a:rPr lang="en-US" smtClean="0"/>
              <a:t>1/28/26</a:t>
            </a:fld>
            <a:endParaRPr lang="en-US" dirty="0"/>
          </a:p>
        </p:txBody>
      </p:sp>
      <p:sp>
        <p:nvSpPr>
          <p:cNvPr id="5" name="Footer Placeholder 4">
            <a:extLst>
              <a:ext uri="{FF2B5EF4-FFF2-40B4-BE49-F238E27FC236}">
                <a16:creationId xmlns:a16="http://schemas.microsoft.com/office/drawing/2014/main" id="{26D3642D-1117-834E-8B1D-85CB078BE7F0}"/>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966608AA-FBA4-B145-9DA0-54500DBB41E9}"/>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20DB73EE-AF38-0E45-89BA-5400468E4161}"/>
              </a:ext>
            </a:extLst>
          </p:cNvPr>
          <p:cNvSpPr>
            <a:spLocks noGrp="1"/>
          </p:cNvSpPr>
          <p:nvPr>
            <p:ph type="body" sz="quarter" idx="13" hasCustomPrompt="1"/>
          </p:nvPr>
        </p:nvSpPr>
        <p:spPr>
          <a:xfrm rot="5400000">
            <a:off x="-1950722" y="3794761"/>
            <a:ext cx="4663442"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25527757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E8607-01D6-9D4B-82DC-FF33EF94313C}"/>
              </a:ext>
            </a:extLst>
          </p:cNvPr>
          <p:cNvSpPr>
            <a:spLocks noGrp="1"/>
          </p:cNvSpPr>
          <p:nvPr>
            <p:ph type="title" orient="vert"/>
          </p:nvPr>
        </p:nvSpPr>
        <p:spPr>
          <a:xfrm>
            <a:off x="9235440" y="182880"/>
            <a:ext cx="2743200" cy="612648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AB806-634C-1E45-9087-85EBED915905}"/>
              </a:ext>
            </a:extLst>
          </p:cNvPr>
          <p:cNvSpPr>
            <a:spLocks noGrp="1"/>
          </p:cNvSpPr>
          <p:nvPr>
            <p:ph type="body" orient="vert" idx="1"/>
          </p:nvPr>
        </p:nvSpPr>
        <p:spPr>
          <a:xfrm>
            <a:off x="659676" y="182880"/>
            <a:ext cx="8495211" cy="6126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AFAB3-0385-2B4B-81EC-C03BB48C8E26}"/>
              </a:ext>
            </a:extLst>
          </p:cNvPr>
          <p:cNvSpPr>
            <a:spLocks noGrp="1"/>
          </p:cNvSpPr>
          <p:nvPr>
            <p:ph type="dt" sz="half" idx="10"/>
          </p:nvPr>
        </p:nvSpPr>
        <p:spPr/>
        <p:txBody>
          <a:bodyPr/>
          <a:lstStyle/>
          <a:p>
            <a:fld id="{7C544035-76FB-DA4E-B4D2-5482352F16F6}" type="datetime1">
              <a:rPr lang="en-US" smtClean="0"/>
              <a:t>1/28/26</a:t>
            </a:fld>
            <a:endParaRPr lang="en-US" dirty="0"/>
          </a:p>
        </p:txBody>
      </p:sp>
      <p:sp>
        <p:nvSpPr>
          <p:cNvPr id="5" name="Footer Placeholder 4">
            <a:extLst>
              <a:ext uri="{FF2B5EF4-FFF2-40B4-BE49-F238E27FC236}">
                <a16:creationId xmlns:a16="http://schemas.microsoft.com/office/drawing/2014/main" id="{BC1D0917-97D3-5F45-9F20-1632B823AD7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0D404CE6-1A80-4641-B9BB-F236A35EE6AF}"/>
              </a:ext>
            </a:extLst>
          </p:cNvPr>
          <p:cNvSpPr>
            <a:spLocks noGrp="1"/>
          </p:cNvSpPr>
          <p:nvPr>
            <p:ph type="sldNum" sz="quarter" idx="12"/>
          </p:nvPr>
        </p:nvSpPr>
        <p:spPr/>
        <p:txBody>
          <a:bodyPr/>
          <a:lstStyle/>
          <a:p>
            <a:fld id="{F2FB07EC-21ED-AE4F-89CA-6A51F6AF0777}" type="slidenum">
              <a:rPr lang="en-US" smtClean="0"/>
              <a:t>‹#›</a:t>
            </a:fld>
            <a:endParaRPr lang="en-US" dirty="0"/>
          </a:p>
        </p:txBody>
      </p:sp>
      <p:sp>
        <p:nvSpPr>
          <p:cNvPr id="7" name="Text Placeholder 7">
            <a:extLst>
              <a:ext uri="{FF2B5EF4-FFF2-40B4-BE49-F238E27FC236}">
                <a16:creationId xmlns:a16="http://schemas.microsoft.com/office/drawing/2014/main" id="{0C437B50-146D-9948-B54B-B70DE813F9E5}"/>
              </a:ext>
            </a:extLst>
          </p:cNvPr>
          <p:cNvSpPr>
            <a:spLocks noGrp="1"/>
          </p:cNvSpPr>
          <p:nvPr>
            <p:ph type="body" sz="quarter" idx="13" hasCustomPrompt="1"/>
          </p:nvPr>
        </p:nvSpPr>
        <p:spPr>
          <a:xfrm rot="5400000">
            <a:off x="-2686596" y="3063241"/>
            <a:ext cx="6126482" cy="365760"/>
          </a:xfrm>
          <a:solidFill>
            <a:schemeClr val="accent1">
              <a:lumMod val="75000"/>
            </a:schemeClr>
          </a:solidFill>
        </p:spPr>
        <p:txBody>
          <a:bodyPr vert="horz" lIns="91440" tIns="45720" rIns="91440" bIns="45720" rtlCol="0" anchor="ctr">
            <a:normAutofit/>
          </a:bodyPr>
          <a:lstStyle>
            <a:lvl1pPr>
              <a:defRPr lang="en-US" sz="1600" b="1" spc="51" baseline="0" dirty="0">
                <a:solidFill>
                  <a:schemeClr val="bg1"/>
                </a:solidFill>
                <a:latin typeface="Helvetica" pitchFamily="2" charset="0"/>
              </a:defRPr>
            </a:lvl1pPr>
          </a:lstStyle>
          <a:p>
            <a:pPr marL="0" lvl="0" indent="0" algn="ctr">
              <a:lnSpc>
                <a:spcPct val="100000"/>
              </a:lnSpc>
              <a:spcBef>
                <a:spcPts val="0"/>
              </a:spcBef>
              <a:buNone/>
            </a:pPr>
            <a:r>
              <a:rPr lang="en-US"/>
              <a:t>Click to edit Key Message / Takeaway</a:t>
            </a:r>
          </a:p>
        </p:txBody>
      </p:sp>
    </p:spTree>
    <p:extLst>
      <p:ext uri="{BB962C8B-B14F-4D97-AF65-F5344CB8AC3E}">
        <p14:creationId xmlns:p14="http://schemas.microsoft.com/office/powerpoint/2010/main" val="92719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2CD4E-B055-0942-8927-423A7EF2C692}"/>
              </a:ext>
            </a:extLst>
          </p:cNvPr>
          <p:cNvSpPr>
            <a:spLocks noGrp="1"/>
          </p:cNvSpPr>
          <p:nvPr>
            <p:ph type="dt" sz="half" idx="10"/>
          </p:nvPr>
        </p:nvSpPr>
        <p:spPr/>
        <p:txBody>
          <a:bodyPr/>
          <a:lstStyle/>
          <a:p>
            <a:fld id="{300D41D3-F1D2-034D-824D-136213A1BE77}" type="datetime1">
              <a:rPr lang="en-US" smtClean="0"/>
              <a:t>1/28/26</a:t>
            </a:fld>
            <a:endParaRPr lang="en-US" dirty="0"/>
          </a:p>
        </p:txBody>
      </p:sp>
      <p:sp>
        <p:nvSpPr>
          <p:cNvPr id="3" name="Footer Placeholder 2">
            <a:extLst>
              <a:ext uri="{FF2B5EF4-FFF2-40B4-BE49-F238E27FC236}">
                <a16:creationId xmlns:a16="http://schemas.microsoft.com/office/drawing/2014/main" id="{4E3691AD-48B5-EB4B-AD32-365590E009D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4" name="Slide Number Placeholder 3">
            <a:extLst>
              <a:ext uri="{FF2B5EF4-FFF2-40B4-BE49-F238E27FC236}">
                <a16:creationId xmlns:a16="http://schemas.microsoft.com/office/drawing/2014/main" id="{91B47816-4953-FE46-995D-10B4354B8FA8}"/>
              </a:ext>
            </a:extLst>
          </p:cNvPr>
          <p:cNvSpPr>
            <a:spLocks noGrp="1"/>
          </p:cNvSpPr>
          <p:nvPr>
            <p:ph type="sldNum" sz="quarter" idx="12"/>
          </p:nvPr>
        </p:nvSpPr>
        <p:spPr/>
        <p:txBody>
          <a:bodyPr/>
          <a:lstStyle/>
          <a:p>
            <a:fld id="{F2FB07EC-21ED-AE4F-89CA-6A51F6AF0777}" type="slidenum">
              <a:rPr lang="en-US" smtClean="0"/>
              <a:t>‹#›</a:t>
            </a:fld>
            <a:endParaRPr lang="en-US" dirty="0"/>
          </a:p>
        </p:txBody>
      </p:sp>
    </p:spTree>
    <p:extLst>
      <p:ext uri="{BB962C8B-B14F-4D97-AF65-F5344CB8AC3E}">
        <p14:creationId xmlns:p14="http://schemas.microsoft.com/office/powerpoint/2010/main" val="397536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descr="A black and white sign&#10;&#10;AI-generated content may be incorrect.">
            <a:extLst>
              <a:ext uri="{FF2B5EF4-FFF2-40B4-BE49-F238E27FC236}">
                <a16:creationId xmlns:a16="http://schemas.microsoft.com/office/drawing/2014/main" id="{4F481B01-10C2-2B7D-472B-2A15C191B570}"/>
              </a:ext>
            </a:extLst>
          </p:cNvPr>
          <p:cNvPicPr>
            <a:picLocks noChangeAspect="1"/>
          </p:cNvPicPr>
          <p:nvPr userDrawn="1"/>
        </p:nvPicPr>
        <p:blipFill>
          <a:blip r:embed="rId17"/>
          <a:stretch>
            <a:fillRect/>
          </a:stretch>
        </p:blipFill>
        <p:spPr>
          <a:xfrm>
            <a:off x="10703518" y="182880"/>
            <a:ext cx="1290361" cy="193221"/>
          </a:xfrm>
          <a:prstGeom prst="rect">
            <a:avLst/>
          </a:prstGeom>
        </p:spPr>
      </p:pic>
      <p:sp>
        <p:nvSpPr>
          <p:cNvPr id="2" name="Title Placeholder 1">
            <a:extLst>
              <a:ext uri="{FF2B5EF4-FFF2-40B4-BE49-F238E27FC236}">
                <a16:creationId xmlns:a16="http://schemas.microsoft.com/office/drawing/2014/main" id="{6FC00A6A-5090-C747-AE15-82C9EDA07684}"/>
              </a:ext>
            </a:extLst>
          </p:cNvPr>
          <p:cNvSpPr>
            <a:spLocks noGrp="1"/>
          </p:cNvSpPr>
          <p:nvPr>
            <p:ph type="title"/>
          </p:nvPr>
        </p:nvSpPr>
        <p:spPr>
          <a:xfrm>
            <a:off x="198121" y="182880"/>
            <a:ext cx="11795760" cy="457200"/>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D67FBE-56E7-A044-B93C-39DA3DDCCD0B}"/>
              </a:ext>
            </a:extLst>
          </p:cNvPr>
          <p:cNvSpPr>
            <a:spLocks noGrp="1"/>
          </p:cNvSpPr>
          <p:nvPr>
            <p:ph type="body" idx="1"/>
          </p:nvPr>
        </p:nvSpPr>
        <p:spPr>
          <a:xfrm>
            <a:off x="198121" y="752475"/>
            <a:ext cx="11795760" cy="5486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DFDD2-974C-1D48-ADAB-7F32646F9940}"/>
              </a:ext>
            </a:extLst>
          </p:cNvPr>
          <p:cNvSpPr>
            <a:spLocks noGrp="1"/>
          </p:cNvSpPr>
          <p:nvPr>
            <p:ph type="dt" sz="half" idx="2"/>
          </p:nvPr>
        </p:nvSpPr>
        <p:spPr>
          <a:xfrm>
            <a:off x="198121" y="6400800"/>
            <a:ext cx="2743200" cy="274320"/>
          </a:xfrm>
          <a:prstGeom prst="rect">
            <a:avLst/>
          </a:prstGeom>
        </p:spPr>
        <p:txBody>
          <a:bodyPr vert="horz" lIns="91440" tIns="45720" rIns="91440" bIns="45720" rtlCol="0" anchor="ctr"/>
          <a:lstStyle>
            <a:lvl1pPr algn="l">
              <a:defRPr sz="700" b="0" i="0">
                <a:solidFill>
                  <a:schemeClr val="bg2">
                    <a:lumMod val="20000"/>
                    <a:lumOff val="80000"/>
                  </a:schemeClr>
                </a:solidFill>
                <a:latin typeface="Helvetica Light" panose="020B0403020202020204" pitchFamily="34" charset="0"/>
              </a:defRPr>
            </a:lvl1pPr>
          </a:lstStyle>
          <a:p>
            <a:fld id="{0D05EBDB-4222-5A47-B824-6B6C9B2E5E42}" type="datetime1">
              <a:rPr lang="en-US" smtClean="0"/>
              <a:t>1/28/26</a:t>
            </a:fld>
            <a:endParaRPr lang="en-US" dirty="0"/>
          </a:p>
        </p:txBody>
      </p:sp>
      <p:sp>
        <p:nvSpPr>
          <p:cNvPr id="5" name="Footer Placeholder 4">
            <a:extLst>
              <a:ext uri="{FF2B5EF4-FFF2-40B4-BE49-F238E27FC236}">
                <a16:creationId xmlns:a16="http://schemas.microsoft.com/office/drawing/2014/main" id="{698C32C2-0122-C542-80CC-2362052036A6}"/>
              </a:ext>
            </a:extLst>
          </p:cNvPr>
          <p:cNvSpPr>
            <a:spLocks noGrp="1"/>
          </p:cNvSpPr>
          <p:nvPr>
            <p:ph type="ftr" sz="quarter" idx="3"/>
          </p:nvPr>
        </p:nvSpPr>
        <p:spPr>
          <a:xfrm>
            <a:off x="2941321" y="6400800"/>
            <a:ext cx="6309360" cy="274320"/>
          </a:xfrm>
          <a:prstGeom prst="rect">
            <a:avLst/>
          </a:prstGeom>
        </p:spPr>
        <p:txBody>
          <a:bodyPr vert="horz" lIns="91440" tIns="45720" rIns="91440" bIns="45720" rtlCol="0" anchor="ctr"/>
          <a:lstStyle>
            <a:lvl1pPr algn="ctr">
              <a:defRPr sz="700" b="0" i="0">
                <a:solidFill>
                  <a:schemeClr val="bg2">
                    <a:lumMod val="20000"/>
                    <a:lumOff val="80000"/>
                  </a:schemeClr>
                </a:solidFill>
                <a:latin typeface="Helvetica Light" panose="020B0403020202020204" pitchFamily="34" charset="0"/>
              </a:defRPr>
            </a:lvl1p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385809BF-98AC-D34D-8C48-5B57B316CE5A}"/>
              </a:ext>
            </a:extLst>
          </p:cNvPr>
          <p:cNvSpPr>
            <a:spLocks noGrp="1"/>
          </p:cNvSpPr>
          <p:nvPr>
            <p:ph type="sldNum" sz="quarter" idx="4"/>
          </p:nvPr>
        </p:nvSpPr>
        <p:spPr>
          <a:xfrm>
            <a:off x="9250681" y="6400800"/>
            <a:ext cx="2743200" cy="274320"/>
          </a:xfrm>
          <a:prstGeom prst="rect">
            <a:avLst/>
          </a:prstGeom>
          <a:noFill/>
        </p:spPr>
        <p:txBody>
          <a:bodyPr vert="horz" lIns="91440" tIns="45720" rIns="91440" bIns="45720" rtlCol="0" anchor="ctr"/>
          <a:lstStyle>
            <a:lvl1pPr algn="r">
              <a:defRPr sz="700" b="0" i="0">
                <a:solidFill>
                  <a:schemeClr val="bg2">
                    <a:lumMod val="20000"/>
                    <a:lumOff val="80000"/>
                  </a:schemeClr>
                </a:solidFill>
                <a:latin typeface="Helvetica Light" panose="020B0403020202020204" pitchFamily="34" charset="0"/>
              </a:defRPr>
            </a:lvl1pPr>
          </a:lstStyle>
          <a:p>
            <a:fld id="{F2FB07EC-21ED-AE4F-89CA-6A51F6AF0777}" type="slidenum">
              <a:rPr lang="en-US" smtClean="0"/>
              <a:pPr/>
              <a:t>‹#›</a:t>
            </a:fld>
            <a:endParaRPr lang="en-US" dirty="0"/>
          </a:p>
        </p:txBody>
      </p:sp>
    </p:spTree>
    <p:extLst>
      <p:ext uri="{BB962C8B-B14F-4D97-AF65-F5344CB8AC3E}">
        <p14:creationId xmlns:p14="http://schemas.microsoft.com/office/powerpoint/2010/main" val="29474790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751" r:id="rId14"/>
    <p:sldLayoutId id="2147483752" r:id="rId15"/>
  </p:sldLayoutIdLst>
  <p:hf hdr="0" dt="0"/>
  <p:txStyles>
    <p:titleStyle>
      <a:lvl1pPr algn="l" defTabSz="914406" rtl="0" eaLnBrk="1" latinLnBrk="0" hangingPunct="1">
        <a:lnSpc>
          <a:spcPct val="90000"/>
        </a:lnSpc>
        <a:spcBef>
          <a:spcPct val="0"/>
        </a:spcBef>
        <a:buNone/>
        <a:defRPr sz="2400" b="1" i="0" kern="1200">
          <a:solidFill>
            <a:schemeClr val="bg2">
              <a:lumMod val="20000"/>
              <a:lumOff val="80000"/>
            </a:schemeClr>
          </a:solidFill>
          <a:latin typeface="Helvetica" pitchFamily="2" charset="0"/>
          <a:ea typeface="+mj-ea"/>
          <a:cs typeface="+mj-cs"/>
        </a:defRPr>
      </a:lvl1pPr>
    </p:titleStyle>
    <p:bodyStyle>
      <a:lvl1pPr marL="228601" indent="-228601" algn="l" defTabSz="914406" rtl="0" eaLnBrk="1" latinLnBrk="0" hangingPunct="1">
        <a:lnSpc>
          <a:spcPct val="90000"/>
        </a:lnSpc>
        <a:spcBef>
          <a:spcPts val="1000"/>
        </a:spcBef>
        <a:buFont typeface="Arial" panose="020B0604020202020204" pitchFamily="34" charset="0"/>
        <a:buChar char="•"/>
        <a:defRPr sz="2000" b="0" i="0" kern="1200">
          <a:solidFill>
            <a:schemeClr val="bg2">
              <a:lumMod val="20000"/>
              <a:lumOff val="80000"/>
            </a:schemeClr>
          </a:solidFill>
          <a:latin typeface="Helvetica Light" panose="020B0403020202020204" pitchFamily="34" charset="0"/>
          <a:ea typeface="+mn-ea"/>
          <a:cs typeface="+mn-cs"/>
        </a:defRPr>
      </a:lvl1pPr>
      <a:lvl2pPr marL="685805" indent="-228601" algn="l" defTabSz="914406" rtl="0" eaLnBrk="1" latinLnBrk="0" hangingPunct="1">
        <a:lnSpc>
          <a:spcPct val="90000"/>
        </a:lnSpc>
        <a:spcBef>
          <a:spcPts val="500"/>
        </a:spcBef>
        <a:buFont typeface="Arial" panose="020B0604020202020204" pitchFamily="34" charset="0"/>
        <a:buChar char="•"/>
        <a:defRPr sz="1800" b="0" i="0" kern="1200">
          <a:solidFill>
            <a:schemeClr val="bg2">
              <a:lumMod val="20000"/>
              <a:lumOff val="80000"/>
            </a:schemeClr>
          </a:solidFill>
          <a:latin typeface="Helvetica Light" panose="020B0403020202020204" pitchFamily="34" charset="0"/>
          <a:ea typeface="+mn-ea"/>
          <a:cs typeface="+mn-cs"/>
        </a:defRPr>
      </a:lvl2pPr>
      <a:lvl3pPr marL="1143007" indent="-228601" algn="l" defTabSz="914406" rtl="0" eaLnBrk="1" latinLnBrk="0" hangingPunct="1">
        <a:lnSpc>
          <a:spcPct val="90000"/>
        </a:lnSpc>
        <a:spcBef>
          <a:spcPts val="500"/>
        </a:spcBef>
        <a:buFont typeface="Arial" panose="020B0604020202020204" pitchFamily="34" charset="0"/>
        <a:buChar char="•"/>
        <a:defRPr sz="1600" b="0" i="0" kern="1200">
          <a:solidFill>
            <a:schemeClr val="bg2">
              <a:lumMod val="20000"/>
              <a:lumOff val="80000"/>
            </a:schemeClr>
          </a:solidFill>
          <a:latin typeface="Helvetica Light" panose="020B0403020202020204" pitchFamily="34" charset="0"/>
          <a:ea typeface="+mn-ea"/>
          <a:cs typeface="+mn-cs"/>
        </a:defRPr>
      </a:lvl3pPr>
      <a:lvl4pPr marL="1600210" indent="-228601" algn="l" defTabSz="914406" rtl="0" eaLnBrk="1" latinLnBrk="0" hangingPunct="1">
        <a:lnSpc>
          <a:spcPct val="90000"/>
        </a:lnSpc>
        <a:spcBef>
          <a:spcPts val="500"/>
        </a:spcBef>
        <a:buFont typeface="Arial" panose="020B0604020202020204" pitchFamily="34" charset="0"/>
        <a:buChar char="•"/>
        <a:defRPr sz="1400" b="0" i="0" kern="1200">
          <a:solidFill>
            <a:schemeClr val="bg2">
              <a:lumMod val="20000"/>
              <a:lumOff val="80000"/>
            </a:schemeClr>
          </a:solidFill>
          <a:latin typeface="Helvetica Light" panose="020B0403020202020204" pitchFamily="34" charset="0"/>
          <a:ea typeface="+mn-ea"/>
          <a:cs typeface="+mn-cs"/>
        </a:defRPr>
      </a:lvl4pPr>
      <a:lvl5pPr marL="2057413" indent="-228601" algn="l" defTabSz="914406" rtl="0" eaLnBrk="1" latinLnBrk="0" hangingPunct="1">
        <a:lnSpc>
          <a:spcPct val="90000"/>
        </a:lnSpc>
        <a:spcBef>
          <a:spcPts val="500"/>
        </a:spcBef>
        <a:buFont typeface="Arial" panose="020B0604020202020204" pitchFamily="34" charset="0"/>
        <a:buChar char="•"/>
        <a:defRPr sz="1400" b="0" i="0" kern="1200">
          <a:solidFill>
            <a:schemeClr val="bg2">
              <a:lumMod val="20000"/>
              <a:lumOff val="80000"/>
            </a:schemeClr>
          </a:solidFill>
          <a:latin typeface="Helvetica Light" panose="020B0403020202020204" pitchFamily="34" charset="0"/>
          <a:ea typeface="+mn-ea"/>
          <a:cs typeface="+mn-cs"/>
        </a:defRPr>
      </a:lvl5pPr>
      <a:lvl6pPr marL="2514616"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2"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4"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4"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1" algn="l" defTabSz="914406" rtl="0" eaLnBrk="1" latinLnBrk="0" hangingPunct="1">
        <a:defRPr sz="1800" kern="1200">
          <a:solidFill>
            <a:schemeClr val="tx1"/>
          </a:solidFill>
          <a:latin typeface="+mn-lt"/>
          <a:ea typeface="+mn-ea"/>
          <a:cs typeface="+mn-cs"/>
        </a:defRPr>
      </a:lvl5pPr>
      <a:lvl6pPr marL="2286014" algn="l" defTabSz="914406" rtl="0" eaLnBrk="1" latinLnBrk="0" hangingPunct="1">
        <a:defRPr sz="1800" kern="1200">
          <a:solidFill>
            <a:schemeClr val="tx1"/>
          </a:solidFill>
          <a:latin typeface="+mn-lt"/>
          <a:ea typeface="+mn-ea"/>
          <a:cs typeface="+mn-cs"/>
        </a:defRPr>
      </a:lvl6pPr>
      <a:lvl7pPr marL="2743217" algn="l" defTabSz="914406" rtl="0" eaLnBrk="1" latinLnBrk="0" hangingPunct="1">
        <a:defRPr sz="1800" kern="1200">
          <a:solidFill>
            <a:schemeClr val="tx1"/>
          </a:solidFill>
          <a:latin typeface="+mn-lt"/>
          <a:ea typeface="+mn-ea"/>
          <a:cs typeface="+mn-cs"/>
        </a:defRPr>
      </a:lvl7pPr>
      <a:lvl8pPr marL="3200420" algn="l" defTabSz="914406" rtl="0" eaLnBrk="1" latinLnBrk="0" hangingPunct="1">
        <a:defRPr sz="1800" kern="1200">
          <a:solidFill>
            <a:schemeClr val="tx1"/>
          </a:solidFill>
          <a:latin typeface="+mn-lt"/>
          <a:ea typeface="+mn-ea"/>
          <a:cs typeface="+mn-cs"/>
        </a:defRPr>
      </a:lvl8pPr>
      <a:lvl9pPr marL="3657623"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descr="A black and white sign&#10;&#10;AI-generated content may be incorrect.">
            <a:extLst>
              <a:ext uri="{FF2B5EF4-FFF2-40B4-BE49-F238E27FC236}">
                <a16:creationId xmlns:a16="http://schemas.microsoft.com/office/drawing/2014/main" id="{9D3BDF6E-FDC2-807D-A3B2-4CEA62EA25E1}"/>
              </a:ext>
            </a:extLst>
          </p:cNvPr>
          <p:cNvPicPr>
            <a:picLocks noChangeAspect="1"/>
          </p:cNvPicPr>
          <p:nvPr userDrawn="1"/>
        </p:nvPicPr>
        <p:blipFill>
          <a:blip r:embed="rId15"/>
          <a:stretch>
            <a:fillRect/>
          </a:stretch>
        </p:blipFill>
        <p:spPr>
          <a:xfrm>
            <a:off x="10703518" y="182880"/>
            <a:ext cx="1290361" cy="193221"/>
          </a:xfrm>
          <a:prstGeom prst="rect">
            <a:avLst/>
          </a:prstGeom>
        </p:spPr>
      </p:pic>
      <p:sp>
        <p:nvSpPr>
          <p:cNvPr id="2" name="Title Placeholder 1">
            <a:extLst>
              <a:ext uri="{FF2B5EF4-FFF2-40B4-BE49-F238E27FC236}">
                <a16:creationId xmlns:a16="http://schemas.microsoft.com/office/drawing/2014/main" id="{6FC00A6A-5090-C747-AE15-82C9EDA07684}"/>
              </a:ext>
            </a:extLst>
          </p:cNvPr>
          <p:cNvSpPr>
            <a:spLocks noGrp="1"/>
          </p:cNvSpPr>
          <p:nvPr>
            <p:ph type="title"/>
          </p:nvPr>
        </p:nvSpPr>
        <p:spPr>
          <a:xfrm>
            <a:off x="198121" y="182880"/>
            <a:ext cx="11795760" cy="45720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68D67FBE-56E7-A044-B93C-39DA3DDCCD0B}"/>
              </a:ext>
            </a:extLst>
          </p:cNvPr>
          <p:cNvSpPr>
            <a:spLocks noGrp="1"/>
          </p:cNvSpPr>
          <p:nvPr>
            <p:ph type="body" idx="1"/>
          </p:nvPr>
        </p:nvSpPr>
        <p:spPr>
          <a:xfrm>
            <a:off x="198121" y="725558"/>
            <a:ext cx="11795760" cy="55838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DFDD2-974C-1D48-ADAB-7F32646F9940}"/>
              </a:ext>
            </a:extLst>
          </p:cNvPr>
          <p:cNvSpPr>
            <a:spLocks noGrp="1"/>
          </p:cNvSpPr>
          <p:nvPr>
            <p:ph type="dt" sz="half" idx="2"/>
          </p:nvPr>
        </p:nvSpPr>
        <p:spPr>
          <a:xfrm>
            <a:off x="198121" y="6400800"/>
            <a:ext cx="2743200" cy="274320"/>
          </a:xfrm>
          <a:prstGeom prst="rect">
            <a:avLst/>
          </a:prstGeom>
        </p:spPr>
        <p:txBody>
          <a:bodyPr vert="horz" lIns="91440" tIns="45720" rIns="91440" bIns="45720" rtlCol="0" anchor="ctr"/>
          <a:lstStyle>
            <a:lvl1pPr algn="l">
              <a:defRPr sz="700" b="0" i="0">
                <a:solidFill>
                  <a:schemeClr val="bg1"/>
                </a:solidFill>
                <a:latin typeface="Helvetica Light" panose="020B0403020202020204" pitchFamily="34" charset="0"/>
              </a:defRPr>
            </a:lvl1pPr>
          </a:lstStyle>
          <a:p>
            <a:fld id="{03AEC550-738E-D44A-AA03-23C877060CCF}" type="datetime1">
              <a:rPr lang="en-US" smtClean="0"/>
              <a:pPr/>
              <a:t>1/28/26</a:t>
            </a:fld>
            <a:endParaRPr lang="en-US" dirty="0"/>
          </a:p>
        </p:txBody>
      </p:sp>
      <p:sp>
        <p:nvSpPr>
          <p:cNvPr id="5" name="Footer Placeholder 4">
            <a:extLst>
              <a:ext uri="{FF2B5EF4-FFF2-40B4-BE49-F238E27FC236}">
                <a16:creationId xmlns:a16="http://schemas.microsoft.com/office/drawing/2014/main" id="{698C32C2-0122-C542-80CC-2362052036A6}"/>
              </a:ext>
            </a:extLst>
          </p:cNvPr>
          <p:cNvSpPr>
            <a:spLocks noGrp="1"/>
          </p:cNvSpPr>
          <p:nvPr>
            <p:ph type="ftr" sz="quarter" idx="3"/>
          </p:nvPr>
        </p:nvSpPr>
        <p:spPr>
          <a:xfrm>
            <a:off x="2941321" y="6400800"/>
            <a:ext cx="6309360" cy="274320"/>
          </a:xfrm>
          <a:prstGeom prst="rect">
            <a:avLst/>
          </a:prstGeom>
        </p:spPr>
        <p:txBody>
          <a:bodyPr vert="horz" lIns="91440" tIns="45720" rIns="91440" bIns="45720" rtlCol="0" anchor="ctr"/>
          <a:lstStyle>
            <a:lvl1pPr algn="ctr">
              <a:defRPr sz="700" b="0" i="0">
                <a:solidFill>
                  <a:schemeClr val="bg1"/>
                </a:solidFill>
                <a:latin typeface="Helvetica Light" panose="020B0403020202020204" pitchFamily="34" charset="0"/>
              </a:defRPr>
            </a:lvl1p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385809BF-98AC-D34D-8C48-5B57B316CE5A}"/>
              </a:ext>
            </a:extLst>
          </p:cNvPr>
          <p:cNvSpPr>
            <a:spLocks noGrp="1"/>
          </p:cNvSpPr>
          <p:nvPr>
            <p:ph type="sldNum" sz="quarter" idx="4"/>
          </p:nvPr>
        </p:nvSpPr>
        <p:spPr>
          <a:xfrm>
            <a:off x="9250681" y="6400800"/>
            <a:ext cx="2743200" cy="274320"/>
          </a:xfrm>
          <a:prstGeom prst="rect">
            <a:avLst/>
          </a:prstGeom>
        </p:spPr>
        <p:txBody>
          <a:bodyPr vert="horz" lIns="91440" tIns="45720" rIns="91440" bIns="45720" rtlCol="0" anchor="ctr"/>
          <a:lstStyle>
            <a:lvl1pPr algn="r">
              <a:defRPr sz="700" b="0" i="0">
                <a:solidFill>
                  <a:schemeClr val="bg1"/>
                </a:solidFill>
                <a:latin typeface="Helvetica Light" panose="020B0403020202020204" pitchFamily="34" charset="0"/>
              </a:defRPr>
            </a:lvl1pPr>
          </a:lstStyle>
          <a:p>
            <a:fld id="{F2FB07EC-21ED-AE4F-89CA-6A51F6AF0777}" type="slidenum">
              <a:rPr lang="en-US" smtClean="0"/>
              <a:pPr/>
              <a:t>‹#›</a:t>
            </a:fld>
            <a:endParaRPr lang="en-US" dirty="0"/>
          </a:p>
        </p:txBody>
      </p:sp>
    </p:spTree>
    <p:extLst>
      <p:ext uri="{BB962C8B-B14F-4D97-AF65-F5344CB8AC3E}">
        <p14:creationId xmlns:p14="http://schemas.microsoft.com/office/powerpoint/2010/main" val="22874061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l" defTabSz="914406" rtl="0" eaLnBrk="1" latinLnBrk="0" hangingPunct="1">
        <a:lnSpc>
          <a:spcPct val="90000"/>
        </a:lnSpc>
        <a:spcBef>
          <a:spcPct val="0"/>
        </a:spcBef>
        <a:buNone/>
        <a:defRPr sz="2400" b="1" i="0" kern="1200">
          <a:solidFill>
            <a:schemeClr val="bg1"/>
          </a:solidFill>
          <a:latin typeface="Helvetica" pitchFamily="2" charset="0"/>
          <a:ea typeface="+mj-ea"/>
          <a:cs typeface="+mj-cs"/>
        </a:defRPr>
      </a:lvl1pPr>
    </p:titleStyle>
    <p:bodyStyle>
      <a:lvl1pPr marL="228601" indent="-228601" algn="l" defTabSz="914406" rtl="0" eaLnBrk="1" latinLnBrk="0" hangingPunct="1">
        <a:lnSpc>
          <a:spcPct val="90000"/>
        </a:lnSpc>
        <a:spcBef>
          <a:spcPts val="1000"/>
        </a:spcBef>
        <a:buFont typeface="Arial" panose="020B0604020202020204" pitchFamily="34" charset="0"/>
        <a:buChar char="•"/>
        <a:defRPr sz="2000" b="0" i="0" kern="1200">
          <a:solidFill>
            <a:schemeClr val="bg1"/>
          </a:solidFill>
          <a:latin typeface="Helvetica Light" panose="020B0403020202020204" pitchFamily="34" charset="0"/>
          <a:ea typeface="+mn-ea"/>
          <a:cs typeface="+mn-cs"/>
        </a:defRPr>
      </a:lvl1pPr>
      <a:lvl2pPr marL="685805" indent="-228601" algn="l" defTabSz="914406"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 Light" panose="020B0403020202020204" pitchFamily="34" charset="0"/>
          <a:ea typeface="+mn-ea"/>
          <a:cs typeface="+mn-cs"/>
        </a:defRPr>
      </a:lvl2pPr>
      <a:lvl3pPr marL="1143007" indent="-228601" algn="l" defTabSz="914406"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 Light" panose="020B0403020202020204" pitchFamily="34" charset="0"/>
          <a:ea typeface="+mn-ea"/>
          <a:cs typeface="+mn-cs"/>
        </a:defRPr>
      </a:lvl3pPr>
      <a:lvl4pPr marL="1600210" indent="-228601" algn="l" defTabSz="914406"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 Light" panose="020B0403020202020204" pitchFamily="34" charset="0"/>
          <a:ea typeface="+mn-ea"/>
          <a:cs typeface="+mn-cs"/>
        </a:defRPr>
      </a:lvl4pPr>
      <a:lvl5pPr marL="2057413" indent="-228601" algn="l" defTabSz="914406"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 Light" panose="020B0403020202020204" pitchFamily="34" charset="0"/>
          <a:ea typeface="+mn-ea"/>
          <a:cs typeface="+mn-cs"/>
        </a:defRPr>
      </a:lvl5pPr>
      <a:lvl6pPr marL="2514616"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2"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4"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4"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1" algn="l" defTabSz="914406" rtl="0" eaLnBrk="1" latinLnBrk="0" hangingPunct="1">
        <a:defRPr sz="1800" kern="1200">
          <a:solidFill>
            <a:schemeClr val="tx1"/>
          </a:solidFill>
          <a:latin typeface="+mn-lt"/>
          <a:ea typeface="+mn-ea"/>
          <a:cs typeface="+mn-cs"/>
        </a:defRPr>
      </a:lvl5pPr>
      <a:lvl6pPr marL="2286014" algn="l" defTabSz="914406" rtl="0" eaLnBrk="1" latinLnBrk="0" hangingPunct="1">
        <a:defRPr sz="1800" kern="1200">
          <a:solidFill>
            <a:schemeClr val="tx1"/>
          </a:solidFill>
          <a:latin typeface="+mn-lt"/>
          <a:ea typeface="+mn-ea"/>
          <a:cs typeface="+mn-cs"/>
        </a:defRPr>
      </a:lvl6pPr>
      <a:lvl7pPr marL="2743217" algn="l" defTabSz="914406" rtl="0" eaLnBrk="1" latinLnBrk="0" hangingPunct="1">
        <a:defRPr sz="1800" kern="1200">
          <a:solidFill>
            <a:schemeClr val="tx1"/>
          </a:solidFill>
          <a:latin typeface="+mn-lt"/>
          <a:ea typeface="+mn-ea"/>
          <a:cs typeface="+mn-cs"/>
        </a:defRPr>
      </a:lvl7pPr>
      <a:lvl8pPr marL="3200420" algn="l" defTabSz="914406" rtl="0" eaLnBrk="1" latinLnBrk="0" hangingPunct="1">
        <a:defRPr sz="1800" kern="1200">
          <a:solidFill>
            <a:schemeClr val="tx1"/>
          </a:solidFill>
          <a:latin typeface="+mn-lt"/>
          <a:ea typeface="+mn-ea"/>
          <a:cs typeface="+mn-cs"/>
        </a:defRPr>
      </a:lvl8pPr>
      <a:lvl9pPr marL="3657623" algn="l" defTabSz="9144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0A6A-5090-C747-AE15-82C9EDA07684}"/>
              </a:ext>
            </a:extLst>
          </p:cNvPr>
          <p:cNvSpPr>
            <a:spLocks noGrp="1"/>
          </p:cNvSpPr>
          <p:nvPr>
            <p:ph type="title"/>
          </p:nvPr>
        </p:nvSpPr>
        <p:spPr>
          <a:xfrm>
            <a:off x="198121" y="182880"/>
            <a:ext cx="11795760" cy="1371600"/>
          </a:xfrm>
          <a:prstGeom prst="rect">
            <a:avLst/>
          </a:prstGeom>
          <a:solidFill>
            <a:schemeClr val="bg1"/>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D67FBE-56E7-A044-B93C-39DA3DDCCD0B}"/>
              </a:ext>
            </a:extLst>
          </p:cNvPr>
          <p:cNvSpPr>
            <a:spLocks noGrp="1"/>
          </p:cNvSpPr>
          <p:nvPr>
            <p:ph type="body" idx="1"/>
          </p:nvPr>
        </p:nvSpPr>
        <p:spPr>
          <a:xfrm>
            <a:off x="198121" y="1645920"/>
            <a:ext cx="1179576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DFDD2-974C-1D48-ADAB-7F32646F9940}"/>
              </a:ext>
            </a:extLst>
          </p:cNvPr>
          <p:cNvSpPr>
            <a:spLocks noGrp="1"/>
          </p:cNvSpPr>
          <p:nvPr>
            <p:ph type="dt" sz="half" idx="2"/>
          </p:nvPr>
        </p:nvSpPr>
        <p:spPr>
          <a:xfrm>
            <a:off x="198121" y="6400800"/>
            <a:ext cx="2743200" cy="274320"/>
          </a:xfrm>
          <a:prstGeom prst="rect">
            <a:avLst/>
          </a:prstGeom>
        </p:spPr>
        <p:txBody>
          <a:bodyPr vert="horz" lIns="91440" tIns="45720" rIns="91440" bIns="45720" rtlCol="0" anchor="ctr"/>
          <a:lstStyle>
            <a:lvl1pPr algn="l">
              <a:defRPr sz="700" b="0" i="0">
                <a:solidFill>
                  <a:schemeClr val="accent1">
                    <a:lumMod val="75000"/>
                  </a:schemeClr>
                </a:solidFill>
                <a:latin typeface="Helvetica Light" panose="020B0403020202020204" pitchFamily="34" charset="0"/>
              </a:defRPr>
            </a:lvl1pPr>
          </a:lstStyle>
          <a:p>
            <a:fld id="{ECA3FA07-B424-EF4B-979E-C27FA5B7D99B}" type="datetime1">
              <a:rPr lang="en-US" smtClean="0"/>
              <a:t>1/28/26</a:t>
            </a:fld>
            <a:endParaRPr lang="en-US" dirty="0"/>
          </a:p>
        </p:txBody>
      </p:sp>
      <p:sp>
        <p:nvSpPr>
          <p:cNvPr id="5" name="Footer Placeholder 4">
            <a:extLst>
              <a:ext uri="{FF2B5EF4-FFF2-40B4-BE49-F238E27FC236}">
                <a16:creationId xmlns:a16="http://schemas.microsoft.com/office/drawing/2014/main" id="{698C32C2-0122-C542-80CC-2362052036A6}"/>
              </a:ext>
            </a:extLst>
          </p:cNvPr>
          <p:cNvSpPr>
            <a:spLocks noGrp="1"/>
          </p:cNvSpPr>
          <p:nvPr>
            <p:ph type="ftr" sz="quarter" idx="3"/>
          </p:nvPr>
        </p:nvSpPr>
        <p:spPr>
          <a:xfrm>
            <a:off x="2941321" y="6400800"/>
            <a:ext cx="6309360" cy="274320"/>
          </a:xfrm>
          <a:prstGeom prst="rect">
            <a:avLst/>
          </a:prstGeom>
        </p:spPr>
        <p:txBody>
          <a:bodyPr vert="horz" lIns="91440" tIns="45720" rIns="91440" bIns="45720" rtlCol="0" anchor="ctr"/>
          <a:lstStyle>
            <a:lvl1pPr algn="ctr">
              <a:defRPr sz="700" b="0" i="0">
                <a:solidFill>
                  <a:schemeClr val="accent1">
                    <a:lumMod val="75000"/>
                  </a:schemeClr>
                </a:solidFill>
                <a:latin typeface="Helvetica Light" panose="020B0403020202020204" pitchFamily="34" charset="0"/>
              </a:defRPr>
            </a:lvl1p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385809BF-98AC-D34D-8C48-5B57B316CE5A}"/>
              </a:ext>
            </a:extLst>
          </p:cNvPr>
          <p:cNvSpPr>
            <a:spLocks noGrp="1"/>
          </p:cNvSpPr>
          <p:nvPr>
            <p:ph type="sldNum" sz="quarter" idx="4"/>
          </p:nvPr>
        </p:nvSpPr>
        <p:spPr>
          <a:xfrm>
            <a:off x="9250681" y="6400800"/>
            <a:ext cx="2743200" cy="274320"/>
          </a:xfrm>
          <a:prstGeom prst="rect">
            <a:avLst/>
          </a:prstGeom>
        </p:spPr>
        <p:txBody>
          <a:bodyPr vert="horz" lIns="91440" tIns="45720" rIns="91440" bIns="45720" rtlCol="0" anchor="ctr"/>
          <a:lstStyle>
            <a:lvl1pPr algn="r">
              <a:defRPr sz="700" b="0" i="0">
                <a:solidFill>
                  <a:schemeClr val="accent1">
                    <a:lumMod val="75000"/>
                  </a:schemeClr>
                </a:solidFill>
                <a:latin typeface="Helvetica Light" panose="020B0403020202020204" pitchFamily="34" charset="0"/>
              </a:defRPr>
            </a:lvl1pPr>
          </a:lstStyle>
          <a:p>
            <a:fld id="{F2FB07EC-21ED-AE4F-89CA-6A51F6AF0777}" type="slidenum">
              <a:rPr lang="en-US" smtClean="0"/>
              <a:pPr/>
              <a:t>‹#›</a:t>
            </a:fld>
            <a:endParaRPr lang="en-US" dirty="0"/>
          </a:p>
        </p:txBody>
      </p:sp>
    </p:spTree>
    <p:extLst>
      <p:ext uri="{BB962C8B-B14F-4D97-AF65-F5344CB8AC3E}">
        <p14:creationId xmlns:p14="http://schemas.microsoft.com/office/powerpoint/2010/main" val="18380158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dt="0"/>
  <p:txStyles>
    <p:titleStyle>
      <a:lvl1pPr algn="l" defTabSz="914406" rtl="0" eaLnBrk="1" latinLnBrk="0" hangingPunct="1">
        <a:lnSpc>
          <a:spcPct val="90000"/>
        </a:lnSpc>
        <a:spcBef>
          <a:spcPct val="0"/>
        </a:spcBef>
        <a:buNone/>
        <a:defRPr sz="4000" b="1" i="0" kern="1200">
          <a:solidFill>
            <a:schemeClr val="accent1">
              <a:lumMod val="75000"/>
            </a:schemeClr>
          </a:solidFill>
          <a:latin typeface="Helvetica" pitchFamily="2" charset="0"/>
          <a:ea typeface="+mj-ea"/>
          <a:cs typeface="+mj-cs"/>
        </a:defRPr>
      </a:lvl1pPr>
    </p:titleStyle>
    <p:bodyStyle>
      <a:lvl1pPr marL="228601" indent="-228601" algn="l" defTabSz="914406" rtl="0" eaLnBrk="1" latinLnBrk="0" hangingPunct="1">
        <a:lnSpc>
          <a:spcPct val="90000"/>
        </a:lnSpc>
        <a:spcBef>
          <a:spcPts val="1000"/>
        </a:spcBef>
        <a:buFont typeface="Arial" panose="020B0604020202020204" pitchFamily="34" charset="0"/>
        <a:buChar char="•"/>
        <a:defRPr sz="2000" b="0" i="0" kern="1200">
          <a:solidFill>
            <a:schemeClr val="accent1">
              <a:lumMod val="75000"/>
            </a:schemeClr>
          </a:solidFill>
          <a:latin typeface="Helvetica Light" panose="020B0403020202020204" pitchFamily="34" charset="0"/>
          <a:ea typeface="+mn-ea"/>
          <a:cs typeface="+mn-cs"/>
        </a:defRPr>
      </a:lvl1pPr>
      <a:lvl2pPr marL="685805" indent="-228601" algn="l" defTabSz="914406" rtl="0" eaLnBrk="1" latinLnBrk="0" hangingPunct="1">
        <a:lnSpc>
          <a:spcPct val="90000"/>
        </a:lnSpc>
        <a:spcBef>
          <a:spcPts val="500"/>
        </a:spcBef>
        <a:buFont typeface="Arial" panose="020B0604020202020204" pitchFamily="34" charset="0"/>
        <a:buChar char="•"/>
        <a:defRPr sz="1800" b="0" i="0" kern="1200">
          <a:solidFill>
            <a:schemeClr val="accent1">
              <a:lumMod val="75000"/>
            </a:schemeClr>
          </a:solidFill>
          <a:latin typeface="Helvetica Light" panose="020B0403020202020204" pitchFamily="34" charset="0"/>
          <a:ea typeface="+mn-ea"/>
          <a:cs typeface="+mn-cs"/>
        </a:defRPr>
      </a:lvl2pPr>
      <a:lvl3pPr marL="1143007" indent="-228601" algn="l" defTabSz="914406"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Helvetica Light" panose="020B0403020202020204" pitchFamily="34" charset="0"/>
          <a:ea typeface="+mn-ea"/>
          <a:cs typeface="+mn-cs"/>
        </a:defRPr>
      </a:lvl3pPr>
      <a:lvl4pPr marL="1600210" indent="-228601" algn="l" defTabSz="914406" rtl="0" eaLnBrk="1" latinLnBrk="0" hangingPunct="1">
        <a:lnSpc>
          <a:spcPct val="90000"/>
        </a:lnSpc>
        <a:spcBef>
          <a:spcPts val="500"/>
        </a:spcBef>
        <a:buFont typeface="Arial" panose="020B0604020202020204" pitchFamily="34" charset="0"/>
        <a:buChar char="•"/>
        <a:defRPr sz="1400" b="0" i="0" kern="1200">
          <a:solidFill>
            <a:schemeClr val="accent1">
              <a:lumMod val="75000"/>
            </a:schemeClr>
          </a:solidFill>
          <a:latin typeface="Helvetica Light" panose="020B0403020202020204" pitchFamily="34" charset="0"/>
          <a:ea typeface="+mn-ea"/>
          <a:cs typeface="+mn-cs"/>
        </a:defRPr>
      </a:lvl4pPr>
      <a:lvl5pPr marL="2057413" indent="-228601" algn="l" defTabSz="914406" rtl="0" eaLnBrk="1" latinLnBrk="0" hangingPunct="1">
        <a:lnSpc>
          <a:spcPct val="90000"/>
        </a:lnSpc>
        <a:spcBef>
          <a:spcPts val="500"/>
        </a:spcBef>
        <a:buFont typeface="Arial" panose="020B0604020202020204" pitchFamily="34" charset="0"/>
        <a:buChar char="•"/>
        <a:defRPr sz="1400" b="0" i="0" kern="1200">
          <a:solidFill>
            <a:schemeClr val="accent1">
              <a:lumMod val="75000"/>
            </a:schemeClr>
          </a:solidFill>
          <a:latin typeface="Helvetica Light" panose="020B0403020202020204" pitchFamily="34" charset="0"/>
          <a:ea typeface="+mn-ea"/>
          <a:cs typeface="+mn-cs"/>
        </a:defRPr>
      </a:lvl5pPr>
      <a:lvl6pPr marL="2514616"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2"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4"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4"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1" algn="l" defTabSz="914406" rtl="0" eaLnBrk="1" latinLnBrk="0" hangingPunct="1">
        <a:defRPr sz="1800" kern="1200">
          <a:solidFill>
            <a:schemeClr val="tx1"/>
          </a:solidFill>
          <a:latin typeface="+mn-lt"/>
          <a:ea typeface="+mn-ea"/>
          <a:cs typeface="+mn-cs"/>
        </a:defRPr>
      </a:lvl5pPr>
      <a:lvl6pPr marL="2286014" algn="l" defTabSz="914406" rtl="0" eaLnBrk="1" latinLnBrk="0" hangingPunct="1">
        <a:defRPr sz="1800" kern="1200">
          <a:solidFill>
            <a:schemeClr val="tx1"/>
          </a:solidFill>
          <a:latin typeface="+mn-lt"/>
          <a:ea typeface="+mn-ea"/>
          <a:cs typeface="+mn-cs"/>
        </a:defRPr>
      </a:lvl6pPr>
      <a:lvl7pPr marL="2743217" algn="l" defTabSz="914406" rtl="0" eaLnBrk="1" latinLnBrk="0" hangingPunct="1">
        <a:defRPr sz="1800" kern="1200">
          <a:solidFill>
            <a:schemeClr val="tx1"/>
          </a:solidFill>
          <a:latin typeface="+mn-lt"/>
          <a:ea typeface="+mn-ea"/>
          <a:cs typeface="+mn-cs"/>
        </a:defRPr>
      </a:lvl7pPr>
      <a:lvl8pPr marL="3200420" algn="l" defTabSz="914406" rtl="0" eaLnBrk="1" latinLnBrk="0" hangingPunct="1">
        <a:defRPr sz="1800" kern="1200">
          <a:solidFill>
            <a:schemeClr val="tx1"/>
          </a:solidFill>
          <a:latin typeface="+mn-lt"/>
          <a:ea typeface="+mn-ea"/>
          <a:cs typeface="+mn-cs"/>
        </a:defRPr>
      </a:lvl8pPr>
      <a:lvl9pPr marL="3657623" algn="l" defTabSz="9144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0A6A-5090-C747-AE15-82C9EDA07684}"/>
              </a:ext>
            </a:extLst>
          </p:cNvPr>
          <p:cNvSpPr>
            <a:spLocks noGrp="1"/>
          </p:cNvSpPr>
          <p:nvPr>
            <p:ph type="title"/>
          </p:nvPr>
        </p:nvSpPr>
        <p:spPr>
          <a:xfrm>
            <a:off x="198121" y="182880"/>
            <a:ext cx="11795760" cy="1371600"/>
          </a:xfrm>
          <a:prstGeom prst="rect">
            <a:avLst/>
          </a:prstGeom>
          <a:solidFill>
            <a:schemeClr val="bg1"/>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D67FBE-56E7-A044-B93C-39DA3DDCCD0B}"/>
              </a:ext>
            </a:extLst>
          </p:cNvPr>
          <p:cNvSpPr>
            <a:spLocks noGrp="1"/>
          </p:cNvSpPr>
          <p:nvPr>
            <p:ph type="body" idx="1"/>
          </p:nvPr>
        </p:nvSpPr>
        <p:spPr>
          <a:xfrm>
            <a:off x="198121" y="1645920"/>
            <a:ext cx="1179576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DFDD2-974C-1D48-ADAB-7F32646F9940}"/>
              </a:ext>
            </a:extLst>
          </p:cNvPr>
          <p:cNvSpPr>
            <a:spLocks noGrp="1"/>
          </p:cNvSpPr>
          <p:nvPr>
            <p:ph type="dt" sz="half" idx="2"/>
          </p:nvPr>
        </p:nvSpPr>
        <p:spPr>
          <a:xfrm>
            <a:off x="198121" y="6400800"/>
            <a:ext cx="2743200" cy="274320"/>
          </a:xfrm>
          <a:prstGeom prst="rect">
            <a:avLst/>
          </a:prstGeom>
        </p:spPr>
        <p:txBody>
          <a:bodyPr vert="horz" lIns="91440" tIns="45720" rIns="91440" bIns="45720" rtlCol="0" anchor="ctr"/>
          <a:lstStyle>
            <a:lvl1pPr algn="l">
              <a:defRPr sz="700" b="0" i="0">
                <a:solidFill>
                  <a:schemeClr val="tx1">
                    <a:lumMod val="90000"/>
                    <a:lumOff val="10000"/>
                  </a:schemeClr>
                </a:solidFill>
                <a:latin typeface="Helvetica Light" panose="020B0403020202020204" pitchFamily="34" charset="0"/>
              </a:defRPr>
            </a:lvl1pPr>
          </a:lstStyle>
          <a:p>
            <a:fld id="{B247F691-B5ED-124C-914A-A60A3563660B}" type="datetime1">
              <a:rPr lang="en-US" smtClean="0"/>
              <a:t>1/28/26</a:t>
            </a:fld>
            <a:endParaRPr lang="en-US" dirty="0"/>
          </a:p>
        </p:txBody>
      </p:sp>
      <p:sp>
        <p:nvSpPr>
          <p:cNvPr id="5" name="Footer Placeholder 4">
            <a:extLst>
              <a:ext uri="{FF2B5EF4-FFF2-40B4-BE49-F238E27FC236}">
                <a16:creationId xmlns:a16="http://schemas.microsoft.com/office/drawing/2014/main" id="{698C32C2-0122-C542-80CC-2362052036A6}"/>
              </a:ext>
            </a:extLst>
          </p:cNvPr>
          <p:cNvSpPr>
            <a:spLocks noGrp="1"/>
          </p:cNvSpPr>
          <p:nvPr>
            <p:ph type="ftr" sz="quarter" idx="3"/>
          </p:nvPr>
        </p:nvSpPr>
        <p:spPr>
          <a:xfrm>
            <a:off x="2941321" y="6400800"/>
            <a:ext cx="6309360" cy="274320"/>
          </a:xfrm>
          <a:prstGeom prst="rect">
            <a:avLst/>
          </a:prstGeom>
        </p:spPr>
        <p:txBody>
          <a:bodyPr vert="horz" lIns="91440" tIns="45720" rIns="91440" bIns="45720" rtlCol="0" anchor="ctr"/>
          <a:lstStyle>
            <a:lvl1pPr algn="ctr">
              <a:defRPr sz="700" b="0" i="0">
                <a:solidFill>
                  <a:schemeClr val="tx1">
                    <a:lumMod val="90000"/>
                    <a:lumOff val="10000"/>
                  </a:schemeClr>
                </a:solidFill>
                <a:latin typeface="Helvetica Light" panose="020B0403020202020204" pitchFamily="34" charset="0"/>
              </a:defRPr>
            </a:lvl1p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385809BF-98AC-D34D-8C48-5B57B316CE5A}"/>
              </a:ext>
            </a:extLst>
          </p:cNvPr>
          <p:cNvSpPr>
            <a:spLocks noGrp="1"/>
          </p:cNvSpPr>
          <p:nvPr>
            <p:ph type="sldNum" sz="quarter" idx="4"/>
          </p:nvPr>
        </p:nvSpPr>
        <p:spPr>
          <a:xfrm>
            <a:off x="9250681" y="6400800"/>
            <a:ext cx="2743200" cy="274320"/>
          </a:xfrm>
          <a:prstGeom prst="rect">
            <a:avLst/>
          </a:prstGeom>
        </p:spPr>
        <p:txBody>
          <a:bodyPr vert="horz" lIns="91440" tIns="45720" rIns="91440" bIns="45720" rtlCol="0" anchor="ctr"/>
          <a:lstStyle>
            <a:lvl1pPr algn="r">
              <a:defRPr sz="700" b="0" i="0">
                <a:solidFill>
                  <a:schemeClr val="tx1">
                    <a:lumMod val="90000"/>
                    <a:lumOff val="10000"/>
                  </a:schemeClr>
                </a:solidFill>
                <a:latin typeface="Helvetica Light" panose="020B0403020202020204" pitchFamily="34" charset="0"/>
              </a:defRPr>
            </a:lvl1pPr>
          </a:lstStyle>
          <a:p>
            <a:fld id="{F2FB07EC-21ED-AE4F-89CA-6A51F6AF0777}" type="slidenum">
              <a:rPr lang="en-US" smtClean="0"/>
              <a:pPr/>
              <a:t>‹#›</a:t>
            </a:fld>
            <a:endParaRPr lang="en-US" dirty="0"/>
          </a:p>
        </p:txBody>
      </p:sp>
    </p:spTree>
    <p:extLst>
      <p:ext uri="{BB962C8B-B14F-4D97-AF65-F5344CB8AC3E}">
        <p14:creationId xmlns:p14="http://schemas.microsoft.com/office/powerpoint/2010/main" val="179072791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hf hdr="0" dt="0"/>
  <p:txStyles>
    <p:titleStyle>
      <a:lvl1pPr algn="l" defTabSz="914406" rtl="0" eaLnBrk="1" latinLnBrk="0" hangingPunct="1">
        <a:lnSpc>
          <a:spcPct val="90000"/>
        </a:lnSpc>
        <a:spcBef>
          <a:spcPct val="0"/>
        </a:spcBef>
        <a:buNone/>
        <a:defRPr sz="4000" b="1" i="0" kern="1200">
          <a:solidFill>
            <a:schemeClr val="accent1"/>
          </a:solidFill>
          <a:latin typeface="Helvetica" pitchFamily="2" charset="0"/>
          <a:ea typeface="+mj-ea"/>
          <a:cs typeface="+mj-cs"/>
        </a:defRPr>
      </a:lvl1pPr>
    </p:titleStyle>
    <p:bodyStyle>
      <a:lvl1pPr marL="228601" indent="-228601" algn="l" defTabSz="914406" rtl="0" eaLnBrk="1" latinLnBrk="0" hangingPunct="1">
        <a:lnSpc>
          <a:spcPct val="90000"/>
        </a:lnSpc>
        <a:spcBef>
          <a:spcPts val="1000"/>
        </a:spcBef>
        <a:buFont typeface="Arial" panose="020B0604020202020204" pitchFamily="34" charset="0"/>
        <a:buChar char="•"/>
        <a:defRPr sz="2000" b="0" i="0" kern="1200">
          <a:solidFill>
            <a:schemeClr val="tx1">
              <a:lumMod val="90000"/>
              <a:lumOff val="10000"/>
            </a:schemeClr>
          </a:solidFill>
          <a:latin typeface="Helvetica Light" panose="020B0403020202020204" pitchFamily="34" charset="0"/>
          <a:ea typeface="+mn-ea"/>
          <a:cs typeface="+mn-cs"/>
        </a:defRPr>
      </a:lvl1pPr>
      <a:lvl2pPr marL="685805" indent="-228601" algn="l" defTabSz="914406" rtl="0" eaLnBrk="1" latinLnBrk="0" hangingPunct="1">
        <a:lnSpc>
          <a:spcPct val="90000"/>
        </a:lnSpc>
        <a:spcBef>
          <a:spcPts val="500"/>
        </a:spcBef>
        <a:buFont typeface="Arial" panose="020B0604020202020204" pitchFamily="34" charset="0"/>
        <a:buChar char="•"/>
        <a:defRPr sz="1800" b="0" i="0" kern="1200">
          <a:solidFill>
            <a:schemeClr val="tx1">
              <a:lumMod val="90000"/>
              <a:lumOff val="10000"/>
            </a:schemeClr>
          </a:solidFill>
          <a:latin typeface="Helvetica Light" panose="020B0403020202020204" pitchFamily="34" charset="0"/>
          <a:ea typeface="+mn-ea"/>
          <a:cs typeface="+mn-cs"/>
        </a:defRPr>
      </a:lvl2pPr>
      <a:lvl3pPr marL="1143007" indent="-228601" algn="l" defTabSz="914406" rtl="0" eaLnBrk="1" latinLnBrk="0" hangingPunct="1">
        <a:lnSpc>
          <a:spcPct val="90000"/>
        </a:lnSpc>
        <a:spcBef>
          <a:spcPts val="500"/>
        </a:spcBef>
        <a:buFont typeface="Arial" panose="020B0604020202020204" pitchFamily="34" charset="0"/>
        <a:buChar char="•"/>
        <a:defRPr sz="1600" b="0" i="0" kern="1200">
          <a:solidFill>
            <a:schemeClr val="tx1">
              <a:lumMod val="90000"/>
              <a:lumOff val="10000"/>
            </a:schemeClr>
          </a:solidFill>
          <a:latin typeface="Helvetica Light" panose="020B0403020202020204" pitchFamily="34" charset="0"/>
          <a:ea typeface="+mn-ea"/>
          <a:cs typeface="+mn-cs"/>
        </a:defRPr>
      </a:lvl3pPr>
      <a:lvl4pPr marL="1600210" indent="-228601" algn="l" defTabSz="914406" rtl="0" eaLnBrk="1" latinLnBrk="0" hangingPunct="1">
        <a:lnSpc>
          <a:spcPct val="90000"/>
        </a:lnSpc>
        <a:spcBef>
          <a:spcPts val="500"/>
        </a:spcBef>
        <a:buFont typeface="Arial" panose="020B0604020202020204" pitchFamily="34" charset="0"/>
        <a:buChar char="•"/>
        <a:defRPr sz="1400" b="0" i="0" kern="1200">
          <a:solidFill>
            <a:schemeClr val="tx1">
              <a:lumMod val="90000"/>
              <a:lumOff val="10000"/>
            </a:schemeClr>
          </a:solidFill>
          <a:latin typeface="Helvetica Light" panose="020B0403020202020204" pitchFamily="34" charset="0"/>
          <a:ea typeface="+mn-ea"/>
          <a:cs typeface="+mn-cs"/>
        </a:defRPr>
      </a:lvl4pPr>
      <a:lvl5pPr marL="2057413" indent="-228601" algn="l" defTabSz="914406" rtl="0" eaLnBrk="1" latinLnBrk="0" hangingPunct="1">
        <a:lnSpc>
          <a:spcPct val="90000"/>
        </a:lnSpc>
        <a:spcBef>
          <a:spcPts val="500"/>
        </a:spcBef>
        <a:buFont typeface="Arial" panose="020B0604020202020204" pitchFamily="34" charset="0"/>
        <a:buChar char="•"/>
        <a:defRPr sz="1400" b="0" i="0" kern="1200">
          <a:solidFill>
            <a:schemeClr val="tx1">
              <a:lumMod val="90000"/>
              <a:lumOff val="10000"/>
            </a:schemeClr>
          </a:solidFill>
          <a:latin typeface="Helvetica Light" panose="020B0403020202020204" pitchFamily="34" charset="0"/>
          <a:ea typeface="+mn-ea"/>
          <a:cs typeface="+mn-cs"/>
        </a:defRPr>
      </a:lvl5pPr>
      <a:lvl6pPr marL="2514616"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2"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4"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4"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1" algn="l" defTabSz="914406" rtl="0" eaLnBrk="1" latinLnBrk="0" hangingPunct="1">
        <a:defRPr sz="1800" kern="1200">
          <a:solidFill>
            <a:schemeClr val="tx1"/>
          </a:solidFill>
          <a:latin typeface="+mn-lt"/>
          <a:ea typeface="+mn-ea"/>
          <a:cs typeface="+mn-cs"/>
        </a:defRPr>
      </a:lvl5pPr>
      <a:lvl6pPr marL="2286014" algn="l" defTabSz="914406" rtl="0" eaLnBrk="1" latinLnBrk="0" hangingPunct="1">
        <a:defRPr sz="1800" kern="1200">
          <a:solidFill>
            <a:schemeClr val="tx1"/>
          </a:solidFill>
          <a:latin typeface="+mn-lt"/>
          <a:ea typeface="+mn-ea"/>
          <a:cs typeface="+mn-cs"/>
        </a:defRPr>
      </a:lvl6pPr>
      <a:lvl7pPr marL="2743217" algn="l" defTabSz="914406" rtl="0" eaLnBrk="1" latinLnBrk="0" hangingPunct="1">
        <a:defRPr sz="1800" kern="1200">
          <a:solidFill>
            <a:schemeClr val="tx1"/>
          </a:solidFill>
          <a:latin typeface="+mn-lt"/>
          <a:ea typeface="+mn-ea"/>
          <a:cs typeface="+mn-cs"/>
        </a:defRPr>
      </a:lvl7pPr>
      <a:lvl8pPr marL="3200420" algn="l" defTabSz="914406" rtl="0" eaLnBrk="1" latinLnBrk="0" hangingPunct="1">
        <a:defRPr sz="1800" kern="1200">
          <a:solidFill>
            <a:schemeClr val="tx1"/>
          </a:solidFill>
          <a:latin typeface="+mn-lt"/>
          <a:ea typeface="+mn-ea"/>
          <a:cs typeface="+mn-cs"/>
        </a:defRPr>
      </a:lvl8pPr>
      <a:lvl9pPr marL="3657623" algn="l" defTabSz="91440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0A6A-5090-C747-AE15-82C9EDA07684}"/>
              </a:ext>
            </a:extLst>
          </p:cNvPr>
          <p:cNvSpPr>
            <a:spLocks noGrp="1"/>
          </p:cNvSpPr>
          <p:nvPr>
            <p:ph type="title"/>
          </p:nvPr>
        </p:nvSpPr>
        <p:spPr>
          <a:xfrm>
            <a:off x="198121" y="182880"/>
            <a:ext cx="11795760" cy="1371600"/>
          </a:xfrm>
          <a:prstGeom prst="rect">
            <a:avLst/>
          </a:prstGeom>
          <a:solidFill>
            <a:schemeClr val="bg1"/>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D67FBE-56E7-A044-B93C-39DA3DDCCD0B}"/>
              </a:ext>
            </a:extLst>
          </p:cNvPr>
          <p:cNvSpPr>
            <a:spLocks noGrp="1"/>
          </p:cNvSpPr>
          <p:nvPr>
            <p:ph type="body" idx="1"/>
          </p:nvPr>
        </p:nvSpPr>
        <p:spPr>
          <a:xfrm>
            <a:off x="198121" y="1645920"/>
            <a:ext cx="1179576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DFDD2-974C-1D48-ADAB-7F32646F9940}"/>
              </a:ext>
            </a:extLst>
          </p:cNvPr>
          <p:cNvSpPr>
            <a:spLocks noGrp="1"/>
          </p:cNvSpPr>
          <p:nvPr>
            <p:ph type="dt" sz="half" idx="2"/>
          </p:nvPr>
        </p:nvSpPr>
        <p:spPr>
          <a:xfrm>
            <a:off x="198121" y="6400800"/>
            <a:ext cx="2743200" cy="274320"/>
          </a:xfrm>
          <a:prstGeom prst="rect">
            <a:avLst/>
          </a:prstGeom>
        </p:spPr>
        <p:txBody>
          <a:bodyPr vert="horz" lIns="91440" tIns="45720" rIns="91440" bIns="45720" rtlCol="0" anchor="ctr"/>
          <a:lstStyle>
            <a:lvl1pPr algn="l">
              <a:defRPr sz="700" b="0" i="0">
                <a:solidFill>
                  <a:schemeClr val="tx1">
                    <a:lumMod val="90000"/>
                    <a:lumOff val="10000"/>
                  </a:schemeClr>
                </a:solidFill>
                <a:latin typeface="Helvetica Light" panose="020B0403020202020204" pitchFamily="34" charset="0"/>
              </a:defRPr>
            </a:lvl1pPr>
          </a:lstStyle>
          <a:p>
            <a:fld id="{43718322-B899-A94E-9C9D-9B46F272C2EB}" type="datetime1">
              <a:rPr lang="en-US" smtClean="0"/>
              <a:t>1/28/26</a:t>
            </a:fld>
            <a:endParaRPr lang="en-US" dirty="0"/>
          </a:p>
        </p:txBody>
      </p:sp>
      <p:sp>
        <p:nvSpPr>
          <p:cNvPr id="5" name="Footer Placeholder 4">
            <a:extLst>
              <a:ext uri="{FF2B5EF4-FFF2-40B4-BE49-F238E27FC236}">
                <a16:creationId xmlns:a16="http://schemas.microsoft.com/office/drawing/2014/main" id="{698C32C2-0122-C542-80CC-2362052036A6}"/>
              </a:ext>
            </a:extLst>
          </p:cNvPr>
          <p:cNvSpPr>
            <a:spLocks noGrp="1"/>
          </p:cNvSpPr>
          <p:nvPr>
            <p:ph type="ftr" sz="quarter" idx="3"/>
          </p:nvPr>
        </p:nvSpPr>
        <p:spPr>
          <a:xfrm>
            <a:off x="2941321" y="6400800"/>
            <a:ext cx="6309360" cy="274320"/>
          </a:xfrm>
          <a:prstGeom prst="rect">
            <a:avLst/>
          </a:prstGeom>
        </p:spPr>
        <p:txBody>
          <a:bodyPr vert="horz" lIns="91440" tIns="45720" rIns="91440" bIns="45720" rtlCol="0" anchor="ctr"/>
          <a:lstStyle>
            <a:lvl1pPr algn="ctr">
              <a:defRPr sz="700" b="0" i="0">
                <a:solidFill>
                  <a:schemeClr val="tx1">
                    <a:lumMod val="90000"/>
                    <a:lumOff val="10000"/>
                  </a:schemeClr>
                </a:solidFill>
                <a:latin typeface="Helvetica Light" panose="020B0403020202020204" pitchFamily="34" charset="0"/>
              </a:defRPr>
            </a:lvl1p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385809BF-98AC-D34D-8C48-5B57B316CE5A}"/>
              </a:ext>
            </a:extLst>
          </p:cNvPr>
          <p:cNvSpPr>
            <a:spLocks noGrp="1"/>
          </p:cNvSpPr>
          <p:nvPr>
            <p:ph type="sldNum" sz="quarter" idx="4"/>
          </p:nvPr>
        </p:nvSpPr>
        <p:spPr>
          <a:xfrm>
            <a:off x="9250681" y="6400800"/>
            <a:ext cx="2743200" cy="274320"/>
          </a:xfrm>
          <a:prstGeom prst="rect">
            <a:avLst/>
          </a:prstGeom>
        </p:spPr>
        <p:txBody>
          <a:bodyPr vert="horz" lIns="91440" tIns="45720" rIns="91440" bIns="45720" rtlCol="0" anchor="ctr"/>
          <a:lstStyle>
            <a:lvl1pPr algn="r">
              <a:defRPr sz="700" b="0" i="0">
                <a:solidFill>
                  <a:schemeClr val="tx1">
                    <a:lumMod val="90000"/>
                    <a:lumOff val="10000"/>
                  </a:schemeClr>
                </a:solidFill>
                <a:latin typeface="Helvetica Light" panose="020B0403020202020204" pitchFamily="34" charset="0"/>
              </a:defRPr>
            </a:lvl1pPr>
          </a:lstStyle>
          <a:p>
            <a:fld id="{F2FB07EC-21ED-AE4F-89CA-6A51F6AF0777}" type="slidenum">
              <a:rPr lang="en-US" smtClean="0"/>
              <a:pPr/>
              <a:t>‹#›</a:t>
            </a:fld>
            <a:endParaRPr lang="en-US" dirty="0"/>
          </a:p>
        </p:txBody>
      </p:sp>
    </p:spTree>
    <p:extLst>
      <p:ext uri="{BB962C8B-B14F-4D97-AF65-F5344CB8AC3E}">
        <p14:creationId xmlns:p14="http://schemas.microsoft.com/office/powerpoint/2010/main" val="21461962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dt="0"/>
  <p:txStyles>
    <p:titleStyle>
      <a:lvl1pPr algn="l" defTabSz="914406" rtl="0" eaLnBrk="1" latinLnBrk="0" hangingPunct="1">
        <a:lnSpc>
          <a:spcPct val="90000"/>
        </a:lnSpc>
        <a:spcBef>
          <a:spcPct val="0"/>
        </a:spcBef>
        <a:buNone/>
        <a:defRPr sz="4000" b="1" i="0" kern="1200">
          <a:solidFill>
            <a:schemeClr val="accent1"/>
          </a:solidFill>
          <a:latin typeface="Helvetica" pitchFamily="2" charset="0"/>
          <a:ea typeface="+mj-ea"/>
          <a:cs typeface="+mj-cs"/>
        </a:defRPr>
      </a:lvl1pPr>
    </p:titleStyle>
    <p:bodyStyle>
      <a:lvl1pPr marL="228601" indent="-228601" algn="l" defTabSz="914406" rtl="0" eaLnBrk="1" latinLnBrk="0" hangingPunct="1">
        <a:lnSpc>
          <a:spcPct val="90000"/>
        </a:lnSpc>
        <a:spcBef>
          <a:spcPts val="1000"/>
        </a:spcBef>
        <a:buFont typeface="Arial" panose="020B0604020202020204" pitchFamily="34" charset="0"/>
        <a:buChar char="•"/>
        <a:defRPr sz="2000" b="0" i="0" kern="1200">
          <a:solidFill>
            <a:schemeClr val="tx1">
              <a:lumMod val="90000"/>
              <a:lumOff val="10000"/>
            </a:schemeClr>
          </a:solidFill>
          <a:latin typeface="Helvetica Light" panose="020B0403020202020204" pitchFamily="34" charset="0"/>
          <a:ea typeface="+mn-ea"/>
          <a:cs typeface="+mn-cs"/>
        </a:defRPr>
      </a:lvl1pPr>
      <a:lvl2pPr marL="685805" indent="-228601" algn="l" defTabSz="914406" rtl="0" eaLnBrk="1" latinLnBrk="0" hangingPunct="1">
        <a:lnSpc>
          <a:spcPct val="90000"/>
        </a:lnSpc>
        <a:spcBef>
          <a:spcPts val="500"/>
        </a:spcBef>
        <a:buFont typeface="Arial" panose="020B0604020202020204" pitchFamily="34" charset="0"/>
        <a:buChar char="•"/>
        <a:defRPr sz="1800" b="0" i="0" kern="1200">
          <a:solidFill>
            <a:schemeClr val="tx1">
              <a:lumMod val="90000"/>
              <a:lumOff val="10000"/>
            </a:schemeClr>
          </a:solidFill>
          <a:latin typeface="Helvetica Light" panose="020B0403020202020204" pitchFamily="34" charset="0"/>
          <a:ea typeface="+mn-ea"/>
          <a:cs typeface="+mn-cs"/>
        </a:defRPr>
      </a:lvl2pPr>
      <a:lvl3pPr marL="1143007" indent="-228601" algn="l" defTabSz="914406" rtl="0" eaLnBrk="1" latinLnBrk="0" hangingPunct="1">
        <a:lnSpc>
          <a:spcPct val="90000"/>
        </a:lnSpc>
        <a:spcBef>
          <a:spcPts val="500"/>
        </a:spcBef>
        <a:buFont typeface="Arial" panose="020B0604020202020204" pitchFamily="34" charset="0"/>
        <a:buChar char="•"/>
        <a:defRPr sz="1600" b="0" i="0" kern="1200">
          <a:solidFill>
            <a:schemeClr val="tx1">
              <a:lumMod val="90000"/>
              <a:lumOff val="10000"/>
            </a:schemeClr>
          </a:solidFill>
          <a:latin typeface="Helvetica Light" panose="020B0403020202020204" pitchFamily="34" charset="0"/>
          <a:ea typeface="+mn-ea"/>
          <a:cs typeface="+mn-cs"/>
        </a:defRPr>
      </a:lvl3pPr>
      <a:lvl4pPr marL="1600210" indent="-228601" algn="l" defTabSz="914406" rtl="0" eaLnBrk="1" latinLnBrk="0" hangingPunct="1">
        <a:lnSpc>
          <a:spcPct val="90000"/>
        </a:lnSpc>
        <a:spcBef>
          <a:spcPts val="500"/>
        </a:spcBef>
        <a:buFont typeface="Arial" panose="020B0604020202020204" pitchFamily="34" charset="0"/>
        <a:buChar char="•"/>
        <a:defRPr sz="1400" b="0" i="0" kern="1200">
          <a:solidFill>
            <a:schemeClr val="tx1">
              <a:lumMod val="90000"/>
              <a:lumOff val="10000"/>
            </a:schemeClr>
          </a:solidFill>
          <a:latin typeface="Helvetica Light" panose="020B0403020202020204" pitchFamily="34" charset="0"/>
          <a:ea typeface="+mn-ea"/>
          <a:cs typeface="+mn-cs"/>
        </a:defRPr>
      </a:lvl4pPr>
      <a:lvl5pPr marL="2057413" indent="-228601" algn="l" defTabSz="914406" rtl="0" eaLnBrk="1" latinLnBrk="0" hangingPunct="1">
        <a:lnSpc>
          <a:spcPct val="90000"/>
        </a:lnSpc>
        <a:spcBef>
          <a:spcPts val="500"/>
        </a:spcBef>
        <a:buFont typeface="Arial" panose="020B0604020202020204" pitchFamily="34" charset="0"/>
        <a:buChar char="•"/>
        <a:defRPr sz="1400" b="0" i="0" kern="1200">
          <a:solidFill>
            <a:schemeClr val="tx1">
              <a:lumMod val="90000"/>
              <a:lumOff val="10000"/>
            </a:schemeClr>
          </a:solidFill>
          <a:latin typeface="Helvetica Light" panose="020B0403020202020204" pitchFamily="34" charset="0"/>
          <a:ea typeface="+mn-ea"/>
          <a:cs typeface="+mn-cs"/>
        </a:defRPr>
      </a:lvl5pPr>
      <a:lvl6pPr marL="2514616"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2"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4"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4"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1" algn="l" defTabSz="914406" rtl="0" eaLnBrk="1" latinLnBrk="0" hangingPunct="1">
        <a:defRPr sz="1800" kern="1200">
          <a:solidFill>
            <a:schemeClr val="tx1"/>
          </a:solidFill>
          <a:latin typeface="+mn-lt"/>
          <a:ea typeface="+mn-ea"/>
          <a:cs typeface="+mn-cs"/>
        </a:defRPr>
      </a:lvl5pPr>
      <a:lvl6pPr marL="2286014" algn="l" defTabSz="914406" rtl="0" eaLnBrk="1" latinLnBrk="0" hangingPunct="1">
        <a:defRPr sz="1800" kern="1200">
          <a:solidFill>
            <a:schemeClr val="tx1"/>
          </a:solidFill>
          <a:latin typeface="+mn-lt"/>
          <a:ea typeface="+mn-ea"/>
          <a:cs typeface="+mn-cs"/>
        </a:defRPr>
      </a:lvl6pPr>
      <a:lvl7pPr marL="2743217" algn="l" defTabSz="914406" rtl="0" eaLnBrk="1" latinLnBrk="0" hangingPunct="1">
        <a:defRPr sz="1800" kern="1200">
          <a:solidFill>
            <a:schemeClr val="tx1"/>
          </a:solidFill>
          <a:latin typeface="+mn-lt"/>
          <a:ea typeface="+mn-ea"/>
          <a:cs typeface="+mn-cs"/>
        </a:defRPr>
      </a:lvl7pPr>
      <a:lvl8pPr marL="3200420" algn="l" defTabSz="914406" rtl="0" eaLnBrk="1" latinLnBrk="0" hangingPunct="1">
        <a:defRPr sz="1800" kern="1200">
          <a:solidFill>
            <a:schemeClr val="tx1"/>
          </a:solidFill>
          <a:latin typeface="+mn-lt"/>
          <a:ea typeface="+mn-ea"/>
          <a:cs typeface="+mn-cs"/>
        </a:defRPr>
      </a:lvl8pPr>
      <a:lvl9pPr marL="3657623" algn="l" defTabSz="91440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0A6A-5090-C747-AE15-82C9EDA07684}"/>
              </a:ext>
            </a:extLst>
          </p:cNvPr>
          <p:cNvSpPr>
            <a:spLocks noGrp="1"/>
          </p:cNvSpPr>
          <p:nvPr>
            <p:ph type="title"/>
          </p:nvPr>
        </p:nvSpPr>
        <p:spPr>
          <a:xfrm>
            <a:off x="198121" y="182880"/>
            <a:ext cx="11795760" cy="1371600"/>
          </a:xfrm>
          <a:prstGeom prst="rect">
            <a:avLst/>
          </a:prstGeom>
          <a:solidFill>
            <a:schemeClr val="bg1"/>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D67FBE-56E7-A044-B93C-39DA3DDCCD0B}"/>
              </a:ext>
            </a:extLst>
          </p:cNvPr>
          <p:cNvSpPr>
            <a:spLocks noGrp="1"/>
          </p:cNvSpPr>
          <p:nvPr>
            <p:ph type="body" idx="1"/>
          </p:nvPr>
        </p:nvSpPr>
        <p:spPr>
          <a:xfrm>
            <a:off x="198121" y="1645920"/>
            <a:ext cx="1179576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DFDD2-974C-1D48-ADAB-7F32646F9940}"/>
              </a:ext>
            </a:extLst>
          </p:cNvPr>
          <p:cNvSpPr>
            <a:spLocks noGrp="1"/>
          </p:cNvSpPr>
          <p:nvPr>
            <p:ph type="dt" sz="half" idx="2"/>
          </p:nvPr>
        </p:nvSpPr>
        <p:spPr>
          <a:xfrm>
            <a:off x="198121" y="6400800"/>
            <a:ext cx="2743200" cy="274320"/>
          </a:xfrm>
          <a:prstGeom prst="rect">
            <a:avLst/>
          </a:prstGeom>
        </p:spPr>
        <p:txBody>
          <a:bodyPr vert="horz" lIns="91440" tIns="45720" rIns="91440" bIns="45720" rtlCol="0" anchor="ctr"/>
          <a:lstStyle>
            <a:lvl1pPr algn="l">
              <a:defRPr sz="700" b="0" i="0">
                <a:solidFill>
                  <a:schemeClr val="accent1">
                    <a:lumMod val="75000"/>
                  </a:schemeClr>
                </a:solidFill>
                <a:latin typeface="Helvetica Light" panose="020B0403020202020204" pitchFamily="34" charset="0"/>
              </a:defRPr>
            </a:lvl1pPr>
          </a:lstStyle>
          <a:p>
            <a:fld id="{223BBCE3-49F7-1A4D-9D95-43133EE4D4B9}" type="datetime1">
              <a:rPr lang="en-US" smtClean="0"/>
              <a:t>1/28/26</a:t>
            </a:fld>
            <a:endParaRPr lang="en-US" dirty="0"/>
          </a:p>
        </p:txBody>
      </p:sp>
      <p:sp>
        <p:nvSpPr>
          <p:cNvPr id="5" name="Footer Placeholder 4">
            <a:extLst>
              <a:ext uri="{FF2B5EF4-FFF2-40B4-BE49-F238E27FC236}">
                <a16:creationId xmlns:a16="http://schemas.microsoft.com/office/drawing/2014/main" id="{698C32C2-0122-C542-80CC-2362052036A6}"/>
              </a:ext>
            </a:extLst>
          </p:cNvPr>
          <p:cNvSpPr>
            <a:spLocks noGrp="1"/>
          </p:cNvSpPr>
          <p:nvPr>
            <p:ph type="ftr" sz="quarter" idx="3"/>
          </p:nvPr>
        </p:nvSpPr>
        <p:spPr>
          <a:xfrm>
            <a:off x="2941321" y="6400800"/>
            <a:ext cx="6309360" cy="274320"/>
          </a:xfrm>
          <a:prstGeom prst="rect">
            <a:avLst/>
          </a:prstGeom>
        </p:spPr>
        <p:txBody>
          <a:bodyPr vert="horz" lIns="91440" tIns="45720" rIns="91440" bIns="45720" rtlCol="0" anchor="ctr"/>
          <a:lstStyle>
            <a:lvl1pPr algn="ctr">
              <a:defRPr sz="700" b="0" i="0">
                <a:solidFill>
                  <a:schemeClr val="accent1">
                    <a:lumMod val="75000"/>
                  </a:schemeClr>
                </a:solidFill>
                <a:latin typeface="Helvetica Light" panose="020B0403020202020204" pitchFamily="34" charset="0"/>
              </a:defRPr>
            </a:lvl1p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385809BF-98AC-D34D-8C48-5B57B316CE5A}"/>
              </a:ext>
            </a:extLst>
          </p:cNvPr>
          <p:cNvSpPr>
            <a:spLocks noGrp="1"/>
          </p:cNvSpPr>
          <p:nvPr>
            <p:ph type="sldNum" sz="quarter" idx="4"/>
          </p:nvPr>
        </p:nvSpPr>
        <p:spPr>
          <a:xfrm>
            <a:off x="9250681" y="6400800"/>
            <a:ext cx="2743200" cy="274320"/>
          </a:xfrm>
          <a:prstGeom prst="rect">
            <a:avLst/>
          </a:prstGeom>
        </p:spPr>
        <p:txBody>
          <a:bodyPr vert="horz" lIns="91440" tIns="45720" rIns="91440" bIns="45720" rtlCol="0" anchor="ctr"/>
          <a:lstStyle>
            <a:lvl1pPr algn="r">
              <a:defRPr sz="700" b="0" i="0">
                <a:solidFill>
                  <a:schemeClr val="accent1">
                    <a:lumMod val="75000"/>
                  </a:schemeClr>
                </a:solidFill>
                <a:latin typeface="Helvetica Light" panose="020B0403020202020204" pitchFamily="34" charset="0"/>
              </a:defRPr>
            </a:lvl1pPr>
          </a:lstStyle>
          <a:p>
            <a:fld id="{F2FB07EC-21ED-AE4F-89CA-6A51F6AF0777}" type="slidenum">
              <a:rPr lang="en-US" smtClean="0"/>
              <a:pPr/>
              <a:t>‹#›</a:t>
            </a:fld>
            <a:endParaRPr lang="en-US" dirty="0"/>
          </a:p>
        </p:txBody>
      </p:sp>
    </p:spTree>
    <p:extLst>
      <p:ext uri="{BB962C8B-B14F-4D97-AF65-F5344CB8AC3E}">
        <p14:creationId xmlns:p14="http://schemas.microsoft.com/office/powerpoint/2010/main" val="313012505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hdr="0" dt="0"/>
  <p:txStyles>
    <p:titleStyle>
      <a:lvl1pPr algn="l" defTabSz="914406" rtl="0" eaLnBrk="1" latinLnBrk="0" hangingPunct="1">
        <a:lnSpc>
          <a:spcPct val="90000"/>
        </a:lnSpc>
        <a:spcBef>
          <a:spcPct val="0"/>
        </a:spcBef>
        <a:buNone/>
        <a:defRPr sz="4000" b="1" i="0" kern="1200">
          <a:solidFill>
            <a:schemeClr val="accent1">
              <a:lumMod val="75000"/>
            </a:schemeClr>
          </a:solidFill>
          <a:latin typeface="Helvetica" pitchFamily="2" charset="0"/>
          <a:ea typeface="+mj-ea"/>
          <a:cs typeface="+mj-cs"/>
        </a:defRPr>
      </a:lvl1pPr>
    </p:titleStyle>
    <p:bodyStyle>
      <a:lvl1pPr marL="228601" indent="-228601" algn="l" defTabSz="914406" rtl="0" eaLnBrk="1" latinLnBrk="0" hangingPunct="1">
        <a:lnSpc>
          <a:spcPct val="90000"/>
        </a:lnSpc>
        <a:spcBef>
          <a:spcPts val="1000"/>
        </a:spcBef>
        <a:buFont typeface="Arial" panose="020B0604020202020204" pitchFamily="34" charset="0"/>
        <a:buChar char="•"/>
        <a:defRPr sz="2000" b="0" i="0" kern="1200">
          <a:solidFill>
            <a:schemeClr val="accent1">
              <a:lumMod val="75000"/>
            </a:schemeClr>
          </a:solidFill>
          <a:latin typeface="Helvetica Light" panose="020B0403020202020204" pitchFamily="34" charset="0"/>
          <a:ea typeface="+mn-ea"/>
          <a:cs typeface="+mn-cs"/>
        </a:defRPr>
      </a:lvl1pPr>
      <a:lvl2pPr marL="685805" indent="-228601" algn="l" defTabSz="914406" rtl="0" eaLnBrk="1" latinLnBrk="0" hangingPunct="1">
        <a:lnSpc>
          <a:spcPct val="90000"/>
        </a:lnSpc>
        <a:spcBef>
          <a:spcPts val="500"/>
        </a:spcBef>
        <a:buFont typeface="Arial" panose="020B0604020202020204" pitchFamily="34" charset="0"/>
        <a:buChar char="•"/>
        <a:defRPr sz="1800" b="0" i="0" kern="1200">
          <a:solidFill>
            <a:schemeClr val="accent1">
              <a:lumMod val="75000"/>
            </a:schemeClr>
          </a:solidFill>
          <a:latin typeface="Helvetica Light" panose="020B0403020202020204" pitchFamily="34" charset="0"/>
          <a:ea typeface="+mn-ea"/>
          <a:cs typeface="+mn-cs"/>
        </a:defRPr>
      </a:lvl2pPr>
      <a:lvl3pPr marL="1143007" indent="-228601" algn="l" defTabSz="914406"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Helvetica Light" panose="020B0403020202020204" pitchFamily="34" charset="0"/>
          <a:ea typeface="+mn-ea"/>
          <a:cs typeface="+mn-cs"/>
        </a:defRPr>
      </a:lvl3pPr>
      <a:lvl4pPr marL="1600210" indent="-228601" algn="l" defTabSz="914406" rtl="0" eaLnBrk="1" latinLnBrk="0" hangingPunct="1">
        <a:lnSpc>
          <a:spcPct val="90000"/>
        </a:lnSpc>
        <a:spcBef>
          <a:spcPts val="500"/>
        </a:spcBef>
        <a:buFont typeface="Arial" panose="020B0604020202020204" pitchFamily="34" charset="0"/>
        <a:buChar char="•"/>
        <a:defRPr sz="1400" b="0" i="0" kern="1200">
          <a:solidFill>
            <a:schemeClr val="accent1">
              <a:lumMod val="75000"/>
            </a:schemeClr>
          </a:solidFill>
          <a:latin typeface="Helvetica Light" panose="020B0403020202020204" pitchFamily="34" charset="0"/>
          <a:ea typeface="+mn-ea"/>
          <a:cs typeface="+mn-cs"/>
        </a:defRPr>
      </a:lvl4pPr>
      <a:lvl5pPr marL="2057413" indent="-228601" algn="l" defTabSz="914406" rtl="0" eaLnBrk="1" latinLnBrk="0" hangingPunct="1">
        <a:lnSpc>
          <a:spcPct val="90000"/>
        </a:lnSpc>
        <a:spcBef>
          <a:spcPts val="500"/>
        </a:spcBef>
        <a:buFont typeface="Arial" panose="020B0604020202020204" pitchFamily="34" charset="0"/>
        <a:buChar char="•"/>
        <a:defRPr sz="1400" b="0" i="0" kern="1200">
          <a:solidFill>
            <a:schemeClr val="accent1">
              <a:lumMod val="75000"/>
            </a:schemeClr>
          </a:solidFill>
          <a:latin typeface="Helvetica Light" panose="020B0403020202020204" pitchFamily="34" charset="0"/>
          <a:ea typeface="+mn-ea"/>
          <a:cs typeface="+mn-cs"/>
        </a:defRPr>
      </a:lvl5pPr>
      <a:lvl6pPr marL="2514616"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2"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4" indent="-228601"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4"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1" algn="l" defTabSz="914406" rtl="0" eaLnBrk="1" latinLnBrk="0" hangingPunct="1">
        <a:defRPr sz="1800" kern="1200">
          <a:solidFill>
            <a:schemeClr val="tx1"/>
          </a:solidFill>
          <a:latin typeface="+mn-lt"/>
          <a:ea typeface="+mn-ea"/>
          <a:cs typeface="+mn-cs"/>
        </a:defRPr>
      </a:lvl5pPr>
      <a:lvl6pPr marL="2286014" algn="l" defTabSz="914406" rtl="0" eaLnBrk="1" latinLnBrk="0" hangingPunct="1">
        <a:defRPr sz="1800" kern="1200">
          <a:solidFill>
            <a:schemeClr val="tx1"/>
          </a:solidFill>
          <a:latin typeface="+mn-lt"/>
          <a:ea typeface="+mn-ea"/>
          <a:cs typeface="+mn-cs"/>
        </a:defRPr>
      </a:lvl6pPr>
      <a:lvl7pPr marL="2743217" algn="l" defTabSz="914406" rtl="0" eaLnBrk="1" latinLnBrk="0" hangingPunct="1">
        <a:defRPr sz="1800" kern="1200">
          <a:solidFill>
            <a:schemeClr val="tx1"/>
          </a:solidFill>
          <a:latin typeface="+mn-lt"/>
          <a:ea typeface="+mn-ea"/>
          <a:cs typeface="+mn-cs"/>
        </a:defRPr>
      </a:lvl7pPr>
      <a:lvl8pPr marL="3200420" algn="l" defTabSz="914406" rtl="0" eaLnBrk="1" latinLnBrk="0" hangingPunct="1">
        <a:defRPr sz="1800" kern="1200">
          <a:solidFill>
            <a:schemeClr val="tx1"/>
          </a:solidFill>
          <a:latin typeface="+mn-lt"/>
          <a:ea typeface="+mn-ea"/>
          <a:cs typeface="+mn-cs"/>
        </a:defRPr>
      </a:lvl8pPr>
      <a:lvl9pPr marL="3657623"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microsoft.com/office/2007/relationships/hdphoto" Target="../media/hdphoto2.wdp"/><Relationship Id="rId12"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0" Type="http://schemas.microsoft.com/office/2007/relationships/hdphoto" Target="../media/hdphoto4.wdp"/><Relationship Id="rId4" Type="http://schemas.openxmlformats.org/officeDocument/2006/relationships/diagramLayout" Target="../diagrams/layout1.xml"/><Relationship Id="rId9" Type="http://schemas.microsoft.com/office/2007/relationships/hdphoto" Target="../media/hdphoto3.wdp"/><Relationship Id="rId14" Type="http://schemas.openxmlformats.org/officeDocument/2006/relationships/image" Target="../media/image2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CE44A8-0184-999D-982A-81B1AB2AB845}"/>
              </a:ext>
            </a:extLst>
          </p:cNvPr>
          <p:cNvSpPr/>
          <p:nvPr/>
        </p:nvSpPr>
        <p:spPr>
          <a:xfrm>
            <a:off x="0" y="1701478"/>
            <a:ext cx="12192000" cy="338328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E9D6D17E-E589-5D42-A538-C2935F733007}"/>
              </a:ext>
            </a:extLst>
          </p:cNvPr>
          <p:cNvSpPr>
            <a:spLocks noGrp="1"/>
          </p:cNvSpPr>
          <p:nvPr>
            <p:ph type="subTitle" idx="1"/>
          </p:nvPr>
        </p:nvSpPr>
        <p:spPr>
          <a:xfrm>
            <a:off x="0" y="2601118"/>
            <a:ext cx="12192000" cy="1655763"/>
          </a:xfrm>
        </p:spPr>
        <p:txBody>
          <a:bodyPr vert="horz" lIns="914400" tIns="60960" rIns="914400" bIns="60960" rtlCol="0" anchor="ctr">
            <a:normAutofit/>
          </a:bodyPr>
          <a:lstStyle/>
          <a:p>
            <a:pPr>
              <a:lnSpc>
                <a:spcPct val="113000"/>
              </a:lnSpc>
              <a:spcBef>
                <a:spcPts val="0"/>
              </a:spcBef>
            </a:pPr>
            <a:r>
              <a:rPr lang="en-US" sz="4000" b="1" dirty="0">
                <a:solidFill>
                  <a:schemeClr val="bg1"/>
                </a:solidFill>
                <a:latin typeface="Helvetica" pitchFamily="2" charset="0"/>
              </a:rPr>
              <a:t>Keyspace Technology</a:t>
            </a:r>
          </a:p>
          <a:p>
            <a:pPr>
              <a:lnSpc>
                <a:spcPct val="113000"/>
              </a:lnSpc>
              <a:spcBef>
                <a:spcPts val="0"/>
              </a:spcBef>
            </a:pPr>
            <a:r>
              <a:rPr lang="en-US" sz="2800" dirty="0">
                <a:solidFill>
                  <a:srgbClr val="FFC000"/>
                </a:solidFill>
                <a:latin typeface="Helvetica" pitchFamily="2" charset="0"/>
              </a:rPr>
              <a:t>From Assumed Trust to Assured Integrity</a:t>
            </a:r>
          </a:p>
        </p:txBody>
      </p:sp>
    </p:spTree>
    <p:extLst>
      <p:ext uri="{BB962C8B-B14F-4D97-AF65-F5344CB8AC3E}">
        <p14:creationId xmlns:p14="http://schemas.microsoft.com/office/powerpoint/2010/main" val="91880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8398-9F0C-81CA-AC31-038B91BD3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5E0E6-E0BF-4016-320B-07F096BA3F62}"/>
              </a:ext>
            </a:extLst>
          </p:cNvPr>
          <p:cNvSpPr>
            <a:spLocks noGrp="1"/>
          </p:cNvSpPr>
          <p:nvPr>
            <p:ph type="title"/>
          </p:nvPr>
        </p:nvSpPr>
        <p:spPr/>
        <p:txBody>
          <a:bodyPr/>
          <a:lstStyle/>
          <a:p>
            <a:r>
              <a:rPr lang="en-US" dirty="0"/>
              <a:t>Solution – KST</a:t>
            </a:r>
          </a:p>
        </p:txBody>
      </p:sp>
      <p:sp>
        <p:nvSpPr>
          <p:cNvPr id="4" name="Content Placeholder 3">
            <a:extLst>
              <a:ext uri="{FF2B5EF4-FFF2-40B4-BE49-F238E27FC236}">
                <a16:creationId xmlns:a16="http://schemas.microsoft.com/office/drawing/2014/main" id="{85227ECF-4F03-AF96-1C46-4A341DE0E348}"/>
              </a:ext>
            </a:extLst>
          </p:cNvPr>
          <p:cNvSpPr>
            <a:spLocks noGrp="1"/>
          </p:cNvSpPr>
          <p:nvPr>
            <p:ph idx="1"/>
          </p:nvPr>
        </p:nvSpPr>
        <p:spPr/>
        <p:txBody>
          <a:bodyPr vert="horz" lIns="914400" tIns="45720" rIns="914400" bIns="45720" rtlCol="0" anchor="ctr">
            <a:normAutofit/>
          </a:bodyPr>
          <a:lstStyle/>
          <a:p>
            <a:pPr marL="0" indent="0">
              <a:lnSpc>
                <a:spcPct val="113000"/>
              </a:lnSpc>
              <a:spcBef>
                <a:spcPts val="2400"/>
              </a:spcBef>
              <a:buNone/>
            </a:pPr>
            <a:r>
              <a:rPr lang="en-US" sz="2800" dirty="0">
                <a:solidFill>
                  <a:schemeClr val="accent1">
                    <a:lumMod val="20000"/>
                    <a:lumOff val="80000"/>
                  </a:schemeClr>
                </a:solidFill>
              </a:rPr>
              <a:t>KST ensures that </a:t>
            </a:r>
            <a:r>
              <a:rPr lang="en-US" sz="2800" b="1" dirty="0">
                <a:solidFill>
                  <a:srgbClr val="FFC000"/>
                </a:solidFill>
                <a:latin typeface="Helvetica" pitchFamily="2" charset="0"/>
              </a:rPr>
              <a:t>no signal enters any protected system unless it is structurally valid, behaviorally correct, and cryptographically verifiable.</a:t>
            </a:r>
          </a:p>
        </p:txBody>
      </p:sp>
      <p:sp>
        <p:nvSpPr>
          <p:cNvPr id="7" name="Footer Placeholder 6">
            <a:extLst>
              <a:ext uri="{FF2B5EF4-FFF2-40B4-BE49-F238E27FC236}">
                <a16:creationId xmlns:a16="http://schemas.microsoft.com/office/drawing/2014/main" id="{A53B616D-082F-A355-F828-BEBD955F5FDA}"/>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8" name="Slide Number Placeholder 7">
            <a:extLst>
              <a:ext uri="{FF2B5EF4-FFF2-40B4-BE49-F238E27FC236}">
                <a16:creationId xmlns:a16="http://schemas.microsoft.com/office/drawing/2014/main" id="{CE2E679F-4D26-443F-3282-D3235A191804}"/>
              </a:ext>
            </a:extLst>
          </p:cNvPr>
          <p:cNvSpPr>
            <a:spLocks noGrp="1"/>
          </p:cNvSpPr>
          <p:nvPr>
            <p:ph type="sldNum" sz="quarter" idx="12"/>
          </p:nvPr>
        </p:nvSpPr>
        <p:spPr/>
        <p:txBody>
          <a:bodyPr/>
          <a:lstStyle/>
          <a:p>
            <a:fld id="{F2FB07EC-21ED-AE4F-89CA-6A51F6AF0777}" type="slidenum">
              <a:rPr lang="en-US" smtClean="0"/>
              <a:pPr/>
              <a:t>10</a:t>
            </a:fld>
            <a:endParaRPr lang="en-US" dirty="0"/>
          </a:p>
        </p:txBody>
      </p:sp>
      <p:sp>
        <p:nvSpPr>
          <p:cNvPr id="3" name="Text Placeholder 2">
            <a:extLst>
              <a:ext uri="{FF2B5EF4-FFF2-40B4-BE49-F238E27FC236}">
                <a16:creationId xmlns:a16="http://schemas.microsoft.com/office/drawing/2014/main" id="{47630DD2-A459-3B35-B9FB-F2630CF10AF0}"/>
              </a:ext>
            </a:extLst>
          </p:cNvPr>
          <p:cNvSpPr>
            <a:spLocks noGrp="1"/>
          </p:cNvSpPr>
          <p:nvPr>
            <p:ph type="body" sz="quarter" idx="13"/>
          </p:nvPr>
        </p:nvSpPr>
        <p:spPr>
          <a:solidFill>
            <a:srgbClr val="FFC000"/>
          </a:solidFill>
        </p:spPr>
        <p:txBody>
          <a:bodyPr vert="horz" lIns="91440" tIns="45720" rIns="91440" bIns="45720" rtlCol="0" anchor="ctr">
            <a:normAutofit/>
          </a:bodyPr>
          <a:lstStyle/>
          <a:p>
            <a:pPr marL="0" indent="0" algn="ctr">
              <a:lnSpc>
                <a:spcPct val="100000"/>
              </a:lnSpc>
              <a:spcBef>
                <a:spcPts val="0"/>
              </a:spcBef>
              <a:buNone/>
            </a:pPr>
            <a:r>
              <a:rPr lang="en-US" dirty="0"/>
              <a:t>Only the actions you expect can happen.</a:t>
            </a:r>
          </a:p>
        </p:txBody>
      </p:sp>
    </p:spTree>
    <p:extLst>
      <p:ext uri="{BB962C8B-B14F-4D97-AF65-F5344CB8AC3E}">
        <p14:creationId xmlns:p14="http://schemas.microsoft.com/office/powerpoint/2010/main" val="277828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58A4-FBFD-9E46-3D91-7BFCB29C2B8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8B59B5C-2C8B-4100-767A-9C17B52CEF4C}"/>
              </a:ext>
            </a:extLst>
          </p:cNvPr>
          <p:cNvSpPr/>
          <p:nvPr/>
        </p:nvSpPr>
        <p:spPr>
          <a:xfrm>
            <a:off x="0" y="777240"/>
            <a:ext cx="12192000" cy="5573864"/>
          </a:xfrm>
          <a:prstGeom prst="rect">
            <a:avLst/>
          </a:prstGeom>
          <a:gradFill flip="none" rotWithShape="1">
            <a:gsLst>
              <a:gs pos="0">
                <a:schemeClr val="accent1">
                  <a:lumMod val="20000"/>
                  <a:lumOff val="80000"/>
                </a:schemeClr>
              </a:gs>
              <a:gs pos="100000">
                <a:schemeClr val="bg1">
                  <a:lumMod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E98348-B3D2-B9B7-2029-D57FEEB88137}"/>
              </a:ext>
            </a:extLst>
          </p:cNvPr>
          <p:cNvSpPr>
            <a:spLocks noGrp="1"/>
          </p:cNvSpPr>
          <p:nvPr>
            <p:ph type="title"/>
          </p:nvPr>
        </p:nvSpPr>
        <p:spPr/>
        <p:txBody>
          <a:bodyPr/>
          <a:lstStyle/>
          <a:p>
            <a:r>
              <a:rPr lang="en-US" dirty="0"/>
              <a:t>KST – Benefits</a:t>
            </a:r>
          </a:p>
        </p:txBody>
      </p:sp>
      <p:sp>
        <p:nvSpPr>
          <p:cNvPr id="3" name="Content Placeholder 2">
            <a:extLst>
              <a:ext uri="{FF2B5EF4-FFF2-40B4-BE49-F238E27FC236}">
                <a16:creationId xmlns:a16="http://schemas.microsoft.com/office/drawing/2014/main" id="{CF93E6A0-C48E-68A3-84A5-BBF7C2695B6F}"/>
              </a:ext>
            </a:extLst>
          </p:cNvPr>
          <p:cNvSpPr>
            <a:spLocks noGrp="1"/>
          </p:cNvSpPr>
          <p:nvPr>
            <p:ph sz="half" idx="1"/>
          </p:nvPr>
        </p:nvSpPr>
        <p:spPr/>
        <p:txBody>
          <a:bodyPr lIns="274320" rIns="274320" anchor="ctr">
            <a:normAutofit/>
          </a:bodyPr>
          <a:lstStyle/>
          <a:p>
            <a:pPr marL="0" indent="0" algn="ctr">
              <a:lnSpc>
                <a:spcPct val="113000"/>
              </a:lnSpc>
              <a:spcBef>
                <a:spcPts val="2400"/>
              </a:spcBef>
              <a:buNone/>
            </a:pPr>
            <a:r>
              <a:rPr lang="en-US" sz="2800" b="1" dirty="0">
                <a:solidFill>
                  <a:schemeClr val="accent1">
                    <a:lumMod val="50000"/>
                  </a:schemeClr>
                </a:solidFill>
                <a:latin typeface="Helvetica" pitchFamily="2" charset="0"/>
              </a:rPr>
              <a:t>Demonstrated</a:t>
            </a:r>
            <a:r>
              <a:rPr lang="en-US" sz="2800" dirty="0">
                <a:solidFill>
                  <a:schemeClr val="accent1">
                    <a:lumMod val="50000"/>
                  </a:schemeClr>
                </a:solidFill>
              </a:rPr>
              <a:t> operational benefits, </a:t>
            </a:r>
            <a:r>
              <a:rPr lang="en-US" sz="2800" b="1" dirty="0">
                <a:solidFill>
                  <a:schemeClr val="accent1">
                    <a:lumMod val="50000"/>
                  </a:schemeClr>
                </a:solidFill>
                <a:latin typeface="Helvetica" pitchFamily="2" charset="0"/>
              </a:rPr>
              <a:t>not theoretical.</a:t>
            </a:r>
          </a:p>
        </p:txBody>
      </p:sp>
      <p:sp>
        <p:nvSpPr>
          <p:cNvPr id="4" name="Content Placeholder 3">
            <a:extLst>
              <a:ext uri="{FF2B5EF4-FFF2-40B4-BE49-F238E27FC236}">
                <a16:creationId xmlns:a16="http://schemas.microsoft.com/office/drawing/2014/main" id="{1F449293-3973-719F-D410-37E6355D6E62}"/>
              </a:ext>
            </a:extLst>
          </p:cNvPr>
          <p:cNvSpPr>
            <a:spLocks noGrp="1"/>
          </p:cNvSpPr>
          <p:nvPr>
            <p:ph sz="half" idx="2"/>
          </p:nvPr>
        </p:nvSpPr>
        <p:spPr/>
        <p:txBody>
          <a:bodyPr vert="horz" lIns="274320" tIns="45720" rIns="274320" bIns="45720" rtlCol="0" anchor="ctr">
            <a:noAutofit/>
          </a:bodyPr>
          <a:lstStyle/>
          <a:p>
            <a:pPr marL="457200" indent="-457200">
              <a:lnSpc>
                <a:spcPct val="113000"/>
              </a:lnSpc>
              <a:spcBef>
                <a:spcPts val="600"/>
              </a:spcBef>
              <a:buFont typeface="+mj-lt"/>
              <a:buAutoNum type="arabicPeriod"/>
            </a:pPr>
            <a:r>
              <a:rPr lang="en-US" dirty="0">
                <a:solidFill>
                  <a:schemeClr val="accent1">
                    <a:lumMod val="50000"/>
                  </a:schemeClr>
                </a:solidFill>
              </a:rPr>
              <a:t>Secures M2M at the machine boundary</a:t>
            </a:r>
          </a:p>
          <a:p>
            <a:pPr marL="457200" indent="-457200">
              <a:lnSpc>
                <a:spcPct val="113000"/>
              </a:lnSpc>
              <a:spcBef>
                <a:spcPts val="600"/>
              </a:spcBef>
              <a:buFont typeface="+mj-lt"/>
              <a:buAutoNum type="arabicPeriod"/>
            </a:pPr>
            <a:r>
              <a:rPr lang="en-US" dirty="0">
                <a:solidFill>
                  <a:schemeClr val="accent1">
                    <a:lumMod val="50000"/>
                  </a:schemeClr>
                </a:solidFill>
              </a:rPr>
              <a:t>24/7 autonomous </a:t>
            </a:r>
            <a:r>
              <a:rPr lang="en-US" b="1" dirty="0">
                <a:solidFill>
                  <a:schemeClr val="accent1">
                    <a:lumMod val="50000"/>
                  </a:schemeClr>
                </a:solidFill>
                <a:latin typeface="Helvetica" pitchFamily="2" charset="0"/>
              </a:rPr>
              <a:t>proactive protection</a:t>
            </a:r>
          </a:p>
          <a:p>
            <a:pPr marL="457200" indent="-457200">
              <a:lnSpc>
                <a:spcPct val="113000"/>
              </a:lnSpc>
              <a:spcBef>
                <a:spcPts val="600"/>
              </a:spcBef>
              <a:buFont typeface="+mj-lt"/>
              <a:buAutoNum type="arabicPeriod"/>
            </a:pPr>
            <a:r>
              <a:rPr lang="en-US" dirty="0">
                <a:solidFill>
                  <a:schemeClr val="accent1">
                    <a:lumMod val="50000"/>
                  </a:schemeClr>
                </a:solidFill>
              </a:rPr>
              <a:t>20+ year lifespan</a:t>
            </a:r>
          </a:p>
          <a:p>
            <a:pPr marL="457200" indent="-457200">
              <a:lnSpc>
                <a:spcPct val="113000"/>
              </a:lnSpc>
              <a:spcBef>
                <a:spcPts val="600"/>
              </a:spcBef>
              <a:buFont typeface="+mj-lt"/>
              <a:buAutoNum type="arabicPeriod"/>
            </a:pPr>
            <a:r>
              <a:rPr lang="en-US" dirty="0">
                <a:solidFill>
                  <a:schemeClr val="accent1">
                    <a:lumMod val="50000"/>
                  </a:schemeClr>
                </a:solidFill>
              </a:rPr>
              <a:t>Real-time operation</a:t>
            </a:r>
          </a:p>
          <a:p>
            <a:pPr marL="457200" indent="-457200">
              <a:lnSpc>
                <a:spcPct val="113000"/>
              </a:lnSpc>
              <a:spcBef>
                <a:spcPts val="600"/>
              </a:spcBef>
              <a:buFont typeface="+mj-lt"/>
              <a:buAutoNum type="arabicPeriod"/>
            </a:pPr>
            <a:r>
              <a:rPr lang="en-US" dirty="0">
                <a:solidFill>
                  <a:schemeClr val="accent1">
                    <a:lumMod val="50000"/>
                  </a:schemeClr>
                </a:solidFill>
              </a:rPr>
              <a:t>No software, No patching, No maintenance, No key management - No human in the loop</a:t>
            </a:r>
          </a:p>
          <a:p>
            <a:pPr marL="457200" indent="-457200">
              <a:lnSpc>
                <a:spcPct val="113000"/>
              </a:lnSpc>
              <a:spcBef>
                <a:spcPts val="600"/>
              </a:spcBef>
              <a:buFont typeface="+mj-lt"/>
              <a:buAutoNum type="arabicPeriod"/>
            </a:pPr>
            <a:r>
              <a:rPr lang="en-US" dirty="0">
                <a:solidFill>
                  <a:schemeClr val="accent1">
                    <a:lumMod val="50000"/>
                  </a:schemeClr>
                </a:solidFill>
              </a:rPr>
              <a:t>No change to existing network required</a:t>
            </a:r>
          </a:p>
          <a:p>
            <a:pPr marL="457200" indent="-457200">
              <a:lnSpc>
                <a:spcPct val="113000"/>
              </a:lnSpc>
              <a:spcBef>
                <a:spcPts val="600"/>
              </a:spcBef>
              <a:buFont typeface="+mj-lt"/>
              <a:buAutoNum type="arabicPeriod"/>
            </a:pPr>
            <a:r>
              <a:rPr lang="en-US" dirty="0">
                <a:solidFill>
                  <a:schemeClr val="accent1">
                    <a:lumMod val="50000"/>
                  </a:schemeClr>
                </a:solidFill>
              </a:rPr>
              <a:t>Stops known and unknown attacks</a:t>
            </a:r>
          </a:p>
          <a:p>
            <a:pPr marL="457200" indent="-457200">
              <a:lnSpc>
                <a:spcPct val="113000"/>
              </a:lnSpc>
              <a:spcBef>
                <a:spcPts val="600"/>
              </a:spcBef>
              <a:buFont typeface="+mj-lt"/>
              <a:buAutoNum type="arabicPeriod"/>
            </a:pPr>
            <a:r>
              <a:rPr lang="en-US" dirty="0">
                <a:solidFill>
                  <a:schemeClr val="accent1">
                    <a:lumMod val="50000"/>
                  </a:schemeClr>
                </a:solidFill>
              </a:rPr>
              <a:t>Secures compromised systems</a:t>
            </a:r>
          </a:p>
          <a:p>
            <a:pPr marL="457200" indent="-457200">
              <a:lnSpc>
                <a:spcPct val="113000"/>
              </a:lnSpc>
              <a:spcBef>
                <a:spcPts val="600"/>
              </a:spcBef>
              <a:buFont typeface="+mj-lt"/>
              <a:buAutoNum type="arabicPeriod"/>
            </a:pPr>
            <a:r>
              <a:rPr lang="en-US" dirty="0">
                <a:solidFill>
                  <a:schemeClr val="accent1">
                    <a:lumMod val="50000"/>
                  </a:schemeClr>
                </a:solidFill>
              </a:rPr>
              <a:t>Extends life of legacy installations</a:t>
            </a:r>
          </a:p>
          <a:p>
            <a:pPr marL="457200" indent="-457200">
              <a:lnSpc>
                <a:spcPct val="113000"/>
              </a:lnSpc>
              <a:spcBef>
                <a:spcPts val="600"/>
              </a:spcBef>
              <a:buFont typeface="+mj-lt"/>
              <a:buAutoNum type="arabicPeriod"/>
            </a:pPr>
            <a:r>
              <a:rPr lang="en-US" dirty="0">
                <a:solidFill>
                  <a:schemeClr val="accent1">
                    <a:lumMod val="50000"/>
                  </a:schemeClr>
                </a:solidFill>
              </a:rPr>
              <a:t>Strengthens conventional cyber</a:t>
            </a:r>
          </a:p>
          <a:p>
            <a:pPr marL="457200" indent="-457200">
              <a:lnSpc>
                <a:spcPct val="113000"/>
              </a:lnSpc>
              <a:spcBef>
                <a:spcPts val="600"/>
              </a:spcBef>
              <a:buFont typeface="+mj-lt"/>
              <a:buAutoNum type="arabicPeriod"/>
            </a:pPr>
            <a:r>
              <a:rPr lang="en-US" dirty="0">
                <a:solidFill>
                  <a:schemeClr val="accent1">
                    <a:lumMod val="50000"/>
                  </a:schemeClr>
                </a:solidFill>
              </a:rPr>
              <a:t>Easy Installation</a:t>
            </a:r>
          </a:p>
        </p:txBody>
      </p:sp>
      <p:sp>
        <p:nvSpPr>
          <p:cNvPr id="5" name="Footer Placeholder 4">
            <a:extLst>
              <a:ext uri="{FF2B5EF4-FFF2-40B4-BE49-F238E27FC236}">
                <a16:creationId xmlns:a16="http://schemas.microsoft.com/office/drawing/2014/main" id="{04E8E999-4A6A-E141-225D-C12504F5D08A}"/>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7665C34A-A377-DA25-FE25-BE57D6343FD3}"/>
              </a:ext>
            </a:extLst>
          </p:cNvPr>
          <p:cNvSpPr>
            <a:spLocks noGrp="1"/>
          </p:cNvSpPr>
          <p:nvPr>
            <p:ph type="sldNum" sz="quarter" idx="12"/>
          </p:nvPr>
        </p:nvSpPr>
        <p:spPr/>
        <p:txBody>
          <a:bodyPr/>
          <a:lstStyle/>
          <a:p>
            <a:fld id="{F2FB07EC-21ED-AE4F-89CA-6A51F6AF0777}" type="slidenum">
              <a:rPr lang="en-US" smtClean="0"/>
              <a:t>11</a:t>
            </a:fld>
            <a:endParaRPr lang="en-US" dirty="0"/>
          </a:p>
        </p:txBody>
      </p:sp>
      <p:sp>
        <p:nvSpPr>
          <p:cNvPr id="7" name="TextBox 6">
            <a:extLst>
              <a:ext uri="{FF2B5EF4-FFF2-40B4-BE49-F238E27FC236}">
                <a16:creationId xmlns:a16="http://schemas.microsoft.com/office/drawing/2014/main" id="{E2F5F749-E3E1-23DE-9874-0DB61820C8CE}"/>
              </a:ext>
            </a:extLst>
          </p:cNvPr>
          <p:cNvSpPr txBox="1"/>
          <p:nvPr/>
        </p:nvSpPr>
        <p:spPr>
          <a:xfrm>
            <a:off x="198119" y="5513783"/>
            <a:ext cx="5852160" cy="817275"/>
          </a:xfrm>
          <a:prstGeom prst="rect">
            <a:avLst/>
          </a:prstGeom>
          <a:noFill/>
        </p:spPr>
        <p:txBody>
          <a:bodyPr wrap="square" lIns="274320" rIns="274320" anchor="b">
            <a:spAutoFit/>
          </a:bodyPr>
          <a:lstStyle/>
          <a:p>
            <a:pPr>
              <a:lnSpc>
                <a:spcPct val="114000"/>
              </a:lnSpc>
            </a:pPr>
            <a:endParaRPr lang="en-US" sz="1400" dirty="0">
              <a:solidFill>
                <a:schemeClr val="accent1">
                  <a:lumMod val="50000"/>
                </a:schemeClr>
              </a:solidFill>
              <a:latin typeface="Helvetica Light" panose="020B0403020202020204" pitchFamily="34" charset="0"/>
            </a:endParaRPr>
          </a:p>
          <a:p>
            <a:pPr>
              <a:lnSpc>
                <a:spcPct val="114000"/>
              </a:lnSpc>
            </a:pPr>
            <a:r>
              <a:rPr lang="en-US" sz="1400" i="1" dirty="0">
                <a:solidFill>
                  <a:schemeClr val="accent1">
                    <a:lumMod val="50000"/>
                  </a:schemeClr>
                </a:solidFill>
                <a:latin typeface="Helvetica Light Oblique" panose="020B0403020202020204" pitchFamily="34" charset="0"/>
              </a:rPr>
              <a:t>“U.S. Navy Testing Demonstrates Keyspace Technology Performance” </a:t>
            </a:r>
            <a:r>
              <a:rPr lang="en-US" sz="1400" dirty="0">
                <a:solidFill>
                  <a:schemeClr val="accent1">
                    <a:lumMod val="50000"/>
                  </a:schemeClr>
                </a:solidFill>
                <a:latin typeface="Helvetica Light" panose="020B0403020202020204" pitchFamily="34" charset="0"/>
              </a:rPr>
              <a:t>(December 2025)</a:t>
            </a:r>
          </a:p>
        </p:txBody>
      </p:sp>
    </p:spTree>
    <p:extLst>
      <p:ext uri="{BB962C8B-B14F-4D97-AF65-F5344CB8AC3E}">
        <p14:creationId xmlns:p14="http://schemas.microsoft.com/office/powerpoint/2010/main" val="5791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6A1DA-DF3C-2B4B-B677-0F3BAD00A21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F30AB12-DA37-708C-D216-3A337B2A6EAC}"/>
              </a:ext>
            </a:extLst>
          </p:cNvPr>
          <p:cNvSpPr/>
          <p:nvPr/>
        </p:nvSpPr>
        <p:spPr>
          <a:xfrm>
            <a:off x="0" y="777240"/>
            <a:ext cx="12192000" cy="5573864"/>
          </a:xfrm>
          <a:prstGeom prst="rect">
            <a:avLst/>
          </a:prstGeom>
          <a:gradFill flip="none" rotWithShape="1">
            <a:gsLst>
              <a:gs pos="0">
                <a:schemeClr val="accent1">
                  <a:lumMod val="20000"/>
                  <a:lumOff val="80000"/>
                </a:schemeClr>
              </a:gs>
              <a:gs pos="100000">
                <a:schemeClr val="bg1">
                  <a:lumMod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19">
            <a:extLst>
              <a:ext uri="{FF2B5EF4-FFF2-40B4-BE49-F238E27FC236}">
                <a16:creationId xmlns:a16="http://schemas.microsoft.com/office/drawing/2014/main" id="{DDCE4F3E-A11F-5F8C-0C7B-11311D144011}"/>
              </a:ext>
            </a:extLst>
          </p:cNvPr>
          <p:cNvSpPr>
            <a:spLocks noGrp="1"/>
          </p:cNvSpPr>
          <p:nvPr>
            <p:ph sz="half" idx="2"/>
          </p:nvPr>
        </p:nvSpPr>
        <p:spPr/>
        <p:txBody>
          <a:bodyPr vert="horz" lIns="274320" tIns="45720" rIns="274320" bIns="45720" rtlCol="0" anchor="ctr">
            <a:noAutofit/>
          </a:bodyPr>
          <a:lstStyle/>
          <a:p>
            <a:pPr marL="457200" indent="-457200">
              <a:lnSpc>
                <a:spcPct val="113000"/>
              </a:lnSpc>
              <a:spcBef>
                <a:spcPts val="600"/>
              </a:spcBef>
              <a:buFont typeface="+mj-lt"/>
              <a:buAutoNum type="arabicPeriod"/>
            </a:pPr>
            <a:r>
              <a:rPr lang="en-US" dirty="0">
                <a:solidFill>
                  <a:schemeClr val="accent1">
                    <a:lumMod val="50000"/>
                  </a:schemeClr>
                </a:solidFill>
              </a:rPr>
              <a:t>End-to-end FPGA logic enforced</a:t>
            </a:r>
          </a:p>
          <a:p>
            <a:pPr marL="457200" indent="-457200">
              <a:lnSpc>
                <a:spcPct val="113000"/>
              </a:lnSpc>
              <a:spcBef>
                <a:spcPts val="600"/>
              </a:spcBef>
              <a:buFont typeface="+mj-lt"/>
              <a:buAutoNum type="arabicPeriod"/>
            </a:pPr>
            <a:r>
              <a:rPr lang="en-US" dirty="0">
                <a:solidFill>
                  <a:schemeClr val="accent1">
                    <a:lumMod val="50000"/>
                  </a:schemeClr>
                </a:solidFill>
              </a:rPr>
              <a:t>Quantum Computer &amp; AI Resistant</a:t>
            </a:r>
          </a:p>
          <a:p>
            <a:pPr lvl="1">
              <a:lnSpc>
                <a:spcPct val="113000"/>
              </a:lnSpc>
              <a:spcBef>
                <a:spcPts val="600"/>
              </a:spcBef>
            </a:pPr>
            <a:r>
              <a:rPr lang="en-US" dirty="0">
                <a:solidFill>
                  <a:schemeClr val="accent1">
                    <a:lumMod val="50000"/>
                  </a:schemeClr>
                </a:solidFill>
              </a:rPr>
              <a:t>One-Time-Pad / One-Time-Key Model</a:t>
            </a:r>
          </a:p>
          <a:p>
            <a:pPr lvl="1">
              <a:lnSpc>
                <a:spcPct val="113000"/>
              </a:lnSpc>
              <a:spcBef>
                <a:spcPts val="600"/>
              </a:spcBef>
            </a:pPr>
            <a:r>
              <a:rPr lang="en-US" dirty="0">
                <a:solidFill>
                  <a:schemeClr val="accent1">
                    <a:lumMod val="50000"/>
                  </a:schemeClr>
                </a:solidFill>
              </a:rPr>
              <a:t>NIST certified DRNG + QRNG Key Material</a:t>
            </a:r>
          </a:p>
          <a:p>
            <a:pPr lvl="1">
              <a:lnSpc>
                <a:spcPct val="113000"/>
              </a:lnSpc>
              <a:spcBef>
                <a:spcPts val="600"/>
              </a:spcBef>
            </a:pPr>
            <a:r>
              <a:rPr lang="en-US" dirty="0">
                <a:solidFill>
                  <a:schemeClr val="accent1">
                    <a:lumMod val="50000"/>
                  </a:schemeClr>
                </a:solidFill>
              </a:rPr>
              <a:t>Zero-Trust Tenants in Logic</a:t>
            </a:r>
          </a:p>
          <a:p>
            <a:pPr lvl="1">
              <a:lnSpc>
                <a:spcPct val="113000"/>
              </a:lnSpc>
              <a:spcBef>
                <a:spcPts val="600"/>
              </a:spcBef>
            </a:pPr>
            <a:r>
              <a:rPr lang="en-US" dirty="0">
                <a:solidFill>
                  <a:schemeClr val="accent1">
                    <a:lumMod val="50000"/>
                  </a:schemeClr>
                </a:solidFill>
              </a:rPr>
              <a:t>Algorithms in Logic</a:t>
            </a:r>
          </a:p>
          <a:p>
            <a:pPr lvl="1">
              <a:lnSpc>
                <a:spcPct val="113000"/>
              </a:lnSpc>
              <a:spcBef>
                <a:spcPts val="600"/>
              </a:spcBef>
            </a:pPr>
            <a:r>
              <a:rPr lang="en-US" dirty="0">
                <a:solidFill>
                  <a:schemeClr val="accent1">
                    <a:lumMod val="50000"/>
                  </a:schemeClr>
                </a:solidFill>
              </a:rPr>
              <a:t>Packet-level Authentication and Validation</a:t>
            </a:r>
          </a:p>
          <a:p>
            <a:pPr marL="457200" indent="-457200">
              <a:lnSpc>
                <a:spcPct val="113000"/>
              </a:lnSpc>
              <a:spcBef>
                <a:spcPts val="600"/>
              </a:spcBef>
              <a:buFont typeface="+mj-lt"/>
              <a:buAutoNum type="arabicPeriod"/>
            </a:pPr>
            <a:r>
              <a:rPr lang="en-US" dirty="0">
                <a:solidFill>
                  <a:schemeClr val="accent1">
                    <a:lumMod val="50000"/>
                  </a:schemeClr>
                </a:solidFill>
              </a:rPr>
              <a:t>Policy Enforcement at Edge (Compliance)</a:t>
            </a:r>
          </a:p>
          <a:p>
            <a:pPr marL="457200" indent="-457200">
              <a:lnSpc>
                <a:spcPct val="113000"/>
              </a:lnSpc>
              <a:spcBef>
                <a:spcPts val="600"/>
              </a:spcBef>
              <a:buFont typeface="+mj-lt"/>
              <a:buAutoNum type="arabicPeriod"/>
            </a:pPr>
            <a:r>
              <a:rPr lang="en-US" dirty="0">
                <a:solidFill>
                  <a:schemeClr val="accent1">
                    <a:lumMod val="50000"/>
                  </a:schemeClr>
                </a:solidFill>
              </a:rPr>
              <a:t>Dual Data Diodes, NGFW, IDS</a:t>
            </a:r>
          </a:p>
          <a:p>
            <a:pPr marL="457200" indent="-457200">
              <a:lnSpc>
                <a:spcPct val="113000"/>
              </a:lnSpc>
              <a:spcBef>
                <a:spcPts val="600"/>
              </a:spcBef>
              <a:buFont typeface="+mj-lt"/>
              <a:buAutoNum type="arabicPeriod"/>
            </a:pPr>
            <a:r>
              <a:rPr lang="en-US" dirty="0">
                <a:solidFill>
                  <a:schemeClr val="accent1">
                    <a:lumMod val="50000"/>
                  </a:schemeClr>
                </a:solidFill>
              </a:rPr>
              <a:t>Patented Anti-Tamper Features</a:t>
            </a:r>
          </a:p>
          <a:p>
            <a:pPr marL="457200" indent="-457200">
              <a:lnSpc>
                <a:spcPct val="113000"/>
              </a:lnSpc>
              <a:spcBef>
                <a:spcPts val="600"/>
              </a:spcBef>
              <a:buFont typeface="+mj-lt"/>
              <a:buAutoNum type="arabicPeriod"/>
            </a:pPr>
            <a:r>
              <a:rPr lang="en-US" dirty="0">
                <a:solidFill>
                  <a:schemeClr val="accent1">
                    <a:lumMod val="50000"/>
                  </a:schemeClr>
                </a:solidFill>
              </a:rPr>
              <a:t>Protocol and Signal Agnostic</a:t>
            </a:r>
          </a:p>
        </p:txBody>
      </p:sp>
      <p:pic>
        <p:nvPicPr>
          <p:cNvPr id="18" name="Content Placeholder 17" descr="A picture containing indoor&#10;&#10;AI-generated content may be incorrect.">
            <a:extLst>
              <a:ext uri="{FF2B5EF4-FFF2-40B4-BE49-F238E27FC236}">
                <a16:creationId xmlns:a16="http://schemas.microsoft.com/office/drawing/2014/main" id="{F12F3834-0334-8EC6-92D7-4AC450C635CA}"/>
              </a:ext>
            </a:extLst>
          </p:cNvPr>
          <p:cNvPicPr>
            <a:picLocks noGrp="1" noChangeAspect="1"/>
          </p:cNvPicPr>
          <p:nvPr>
            <p:ph sz="half" idx="1"/>
          </p:nvPr>
        </p:nvPicPr>
        <p:blipFill>
          <a:blip r:embed="rId3"/>
          <a:srcRect l="30156" r="34694"/>
          <a:stretch>
            <a:fillRect/>
          </a:stretch>
        </p:blipFill>
        <p:spPr>
          <a:xfrm>
            <a:off x="2500771" y="411480"/>
            <a:ext cx="3442831" cy="5509488"/>
          </a:xfrm>
        </p:spPr>
      </p:pic>
      <p:sp>
        <p:nvSpPr>
          <p:cNvPr id="2" name="Title 1">
            <a:extLst>
              <a:ext uri="{FF2B5EF4-FFF2-40B4-BE49-F238E27FC236}">
                <a16:creationId xmlns:a16="http://schemas.microsoft.com/office/drawing/2014/main" id="{7CE8C338-8DDD-7969-A241-9D7E152064AA}"/>
              </a:ext>
            </a:extLst>
          </p:cNvPr>
          <p:cNvSpPr>
            <a:spLocks noGrp="1"/>
          </p:cNvSpPr>
          <p:nvPr>
            <p:ph type="title"/>
          </p:nvPr>
        </p:nvSpPr>
        <p:spPr/>
        <p:txBody>
          <a:bodyPr/>
          <a:lstStyle/>
          <a:p>
            <a:r>
              <a:rPr lang="en-US" dirty="0"/>
              <a:t>KST – Differentiation</a:t>
            </a:r>
          </a:p>
        </p:txBody>
      </p:sp>
      <p:sp>
        <p:nvSpPr>
          <p:cNvPr id="5" name="Footer Placeholder 4">
            <a:extLst>
              <a:ext uri="{FF2B5EF4-FFF2-40B4-BE49-F238E27FC236}">
                <a16:creationId xmlns:a16="http://schemas.microsoft.com/office/drawing/2014/main" id="{DDDC0999-F8A7-D9F1-7595-D3FC3B30F4E9}"/>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C2E25A5C-9B2C-CE0C-C568-CC0CECD22DC7}"/>
              </a:ext>
            </a:extLst>
          </p:cNvPr>
          <p:cNvSpPr>
            <a:spLocks noGrp="1"/>
          </p:cNvSpPr>
          <p:nvPr>
            <p:ph type="sldNum" sz="quarter" idx="12"/>
          </p:nvPr>
        </p:nvSpPr>
        <p:spPr/>
        <p:txBody>
          <a:bodyPr/>
          <a:lstStyle/>
          <a:p>
            <a:fld id="{F2FB07EC-21ED-AE4F-89CA-6A51F6AF0777}" type="slidenum">
              <a:rPr lang="en-US" smtClean="0"/>
              <a:t>12</a:t>
            </a:fld>
            <a:endParaRPr lang="en-US" dirty="0"/>
          </a:p>
        </p:txBody>
      </p:sp>
      <p:pic>
        <p:nvPicPr>
          <p:cNvPr id="13" name="Picture 12">
            <a:extLst>
              <a:ext uri="{FF2B5EF4-FFF2-40B4-BE49-F238E27FC236}">
                <a16:creationId xmlns:a16="http://schemas.microsoft.com/office/drawing/2014/main" id="{E8FB9E0E-25A5-1B3A-AEE7-347FDDBFD547}"/>
              </a:ext>
            </a:extLst>
          </p:cNvPr>
          <p:cNvPicPr>
            <a:picLocks noChangeAspect="1"/>
          </p:cNvPicPr>
          <p:nvPr/>
        </p:nvPicPr>
        <p:blipFill>
          <a:blip r:embed="rId4"/>
          <a:srcRect/>
          <a:stretch/>
        </p:blipFill>
        <p:spPr>
          <a:xfrm>
            <a:off x="247106" y="962746"/>
            <a:ext cx="1520503" cy="565598"/>
          </a:xfrm>
          <a:prstGeom prst="rect">
            <a:avLst/>
          </a:prstGeom>
        </p:spPr>
      </p:pic>
      <p:pic>
        <p:nvPicPr>
          <p:cNvPr id="22" name="Picture 21" descr="A picture containing indoor, electronics&#10;&#10;AI-generated content may be incorrect.">
            <a:extLst>
              <a:ext uri="{FF2B5EF4-FFF2-40B4-BE49-F238E27FC236}">
                <a16:creationId xmlns:a16="http://schemas.microsoft.com/office/drawing/2014/main" id="{E7C0B746-782C-22BF-50E3-B9173EDF319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rcRect l="20320" r="31761" b="15578"/>
          <a:stretch>
            <a:fillRect/>
          </a:stretch>
        </p:blipFill>
        <p:spPr>
          <a:xfrm>
            <a:off x="0" y="1983455"/>
            <a:ext cx="3070860" cy="3825073"/>
          </a:xfrm>
          <a:prstGeom prst="rect">
            <a:avLst/>
          </a:prstGeom>
        </p:spPr>
      </p:pic>
      <p:sp>
        <p:nvSpPr>
          <p:cNvPr id="23" name="Line Callout 1 (Accent Bar) 22">
            <a:extLst>
              <a:ext uri="{FF2B5EF4-FFF2-40B4-BE49-F238E27FC236}">
                <a16:creationId xmlns:a16="http://schemas.microsoft.com/office/drawing/2014/main" id="{ADF0D23B-0659-BC8A-D37A-A7F516D7C939}"/>
              </a:ext>
            </a:extLst>
          </p:cNvPr>
          <p:cNvSpPr/>
          <p:nvPr/>
        </p:nvSpPr>
        <p:spPr>
          <a:xfrm rot="16200000">
            <a:off x="130193" y="329859"/>
            <a:ext cx="2388436" cy="2154604"/>
          </a:xfrm>
          <a:prstGeom prst="accentCallout1">
            <a:avLst>
              <a:gd name="adj1" fmla="val 100727"/>
              <a:gd name="adj2" fmla="val -4732"/>
              <a:gd name="adj3" fmla="val 39681"/>
              <a:gd name="adj4" fmla="val -71443"/>
            </a:avLst>
          </a:prstGeom>
          <a:noFill/>
          <a:ln w="28575" cap="rnd">
            <a:solidFill>
              <a:srgbClr val="FFC000"/>
            </a:solidFill>
            <a:round/>
          </a:ln>
        </p:spPr>
        <p:style>
          <a:lnRef idx="2">
            <a:schemeClr val="accent1">
              <a:shade val="15000"/>
            </a:schemeClr>
          </a:lnRef>
          <a:fillRef idx="1">
            <a:schemeClr val="accent1"/>
          </a:fillRef>
          <a:effectRef idx="0">
            <a:schemeClr val="accent1"/>
          </a:effectRef>
          <a:fontRef idx="minor">
            <a:schemeClr val="lt1"/>
          </a:fontRef>
        </p:style>
        <p:txBody>
          <a:bodyPr vert="vert" rtlCol="0" anchor="b"/>
          <a:lstStyle/>
          <a:p>
            <a:pPr>
              <a:spcBef>
                <a:spcPts val="600"/>
              </a:spcBef>
            </a:pPr>
            <a:r>
              <a:rPr lang="en-US" sz="1200" b="1" dirty="0">
                <a:solidFill>
                  <a:schemeClr val="tx1"/>
                </a:solidFill>
                <a:latin typeface="Helvetica" pitchFamily="2" charset="0"/>
                <a:cs typeface="Arial" panose="020B0604020202020204" pitchFamily="34" charset="0"/>
              </a:rPr>
              <a:t>Port 1</a:t>
            </a:r>
            <a:r>
              <a:rPr lang="en-US" sz="1200" dirty="0">
                <a:solidFill>
                  <a:schemeClr val="tx1"/>
                </a:solidFill>
                <a:latin typeface="Helvetica Light" panose="020B0403020202020204" pitchFamily="34" charset="0"/>
                <a:cs typeface="Arial" panose="020B0604020202020204" pitchFamily="34" charset="0"/>
              </a:rPr>
              <a:t>: [RED / Plaintext] from Edge Device</a:t>
            </a:r>
          </a:p>
          <a:p>
            <a:pPr>
              <a:spcBef>
                <a:spcPts val="600"/>
              </a:spcBef>
            </a:pPr>
            <a:r>
              <a:rPr lang="en-US" sz="1200" b="1" dirty="0">
                <a:solidFill>
                  <a:schemeClr val="tx1"/>
                </a:solidFill>
                <a:latin typeface="Helvetica" pitchFamily="2" charset="0"/>
                <a:cs typeface="Arial" panose="020B0604020202020204" pitchFamily="34" charset="0"/>
              </a:rPr>
              <a:t>Port 2</a:t>
            </a:r>
            <a:r>
              <a:rPr lang="en-US" sz="1200" dirty="0">
                <a:solidFill>
                  <a:schemeClr val="tx1"/>
                </a:solidFill>
                <a:latin typeface="Helvetica Light" panose="020B0403020202020204" pitchFamily="34" charset="0"/>
                <a:cs typeface="Arial" panose="020B0604020202020204" pitchFamily="34" charset="0"/>
              </a:rPr>
              <a:t>: [BLACK / Ciphertext] across Network / Signal Path</a:t>
            </a:r>
          </a:p>
        </p:txBody>
      </p:sp>
      <p:sp>
        <p:nvSpPr>
          <p:cNvPr id="25" name="TextBox 24">
            <a:extLst>
              <a:ext uri="{FF2B5EF4-FFF2-40B4-BE49-F238E27FC236}">
                <a16:creationId xmlns:a16="http://schemas.microsoft.com/office/drawing/2014/main" id="{E884424D-ECB9-1454-BD42-F532C4B36B22}"/>
              </a:ext>
            </a:extLst>
          </p:cNvPr>
          <p:cNvSpPr txBox="1"/>
          <p:nvPr/>
        </p:nvSpPr>
        <p:spPr>
          <a:xfrm>
            <a:off x="3091792" y="5565030"/>
            <a:ext cx="2281718" cy="600164"/>
          </a:xfrm>
          <a:prstGeom prst="rect">
            <a:avLst/>
          </a:prstGeom>
          <a:noFill/>
        </p:spPr>
        <p:txBody>
          <a:bodyPr wrap="square">
            <a:spAutoFit/>
          </a:bodyPr>
          <a:lstStyle/>
          <a:p>
            <a:pPr algn="ctr"/>
            <a:r>
              <a:rPr lang="en-US" sz="1100" b="1" dirty="0">
                <a:latin typeface="Helvetica" pitchFamily="2" charset="0"/>
              </a:rPr>
              <a:t>S100-202 Edge Protector</a:t>
            </a:r>
          </a:p>
          <a:p>
            <a:pPr algn="ctr"/>
            <a:r>
              <a:rPr lang="en-US" sz="1100" dirty="0">
                <a:latin typeface="Helvetica Light" panose="020B0403020202020204" pitchFamily="34" charset="0"/>
              </a:rPr>
              <a:t>Rugged Cu-Cu Ethernet Physically Redundant</a:t>
            </a:r>
          </a:p>
        </p:txBody>
      </p:sp>
      <p:sp>
        <p:nvSpPr>
          <p:cNvPr id="26" name="TextBox 25">
            <a:extLst>
              <a:ext uri="{FF2B5EF4-FFF2-40B4-BE49-F238E27FC236}">
                <a16:creationId xmlns:a16="http://schemas.microsoft.com/office/drawing/2014/main" id="{364B69DE-016B-3569-1A84-E1F7F9C0E9E4}"/>
              </a:ext>
            </a:extLst>
          </p:cNvPr>
          <p:cNvSpPr txBox="1"/>
          <p:nvPr/>
        </p:nvSpPr>
        <p:spPr>
          <a:xfrm>
            <a:off x="591660" y="5565030"/>
            <a:ext cx="2281718" cy="430887"/>
          </a:xfrm>
          <a:prstGeom prst="rect">
            <a:avLst/>
          </a:prstGeom>
          <a:noFill/>
        </p:spPr>
        <p:txBody>
          <a:bodyPr wrap="square">
            <a:spAutoFit/>
          </a:bodyPr>
          <a:lstStyle/>
          <a:p>
            <a:pPr algn="ctr"/>
            <a:r>
              <a:rPr lang="en-US" sz="1100" b="1" dirty="0">
                <a:latin typeface="Helvetica" pitchFamily="2" charset="0"/>
              </a:rPr>
              <a:t>S100-102 Edge Protector</a:t>
            </a:r>
          </a:p>
          <a:p>
            <a:pPr algn="ctr"/>
            <a:r>
              <a:rPr lang="en-US" sz="1100" dirty="0">
                <a:latin typeface="Helvetica Light" panose="020B0403020202020204" pitchFamily="34" charset="0"/>
              </a:rPr>
              <a:t>Rugged Cu-Cu Ethernet</a:t>
            </a:r>
          </a:p>
        </p:txBody>
      </p:sp>
      <p:cxnSp>
        <p:nvCxnSpPr>
          <p:cNvPr id="28" name="Straight Arrow Connector 27">
            <a:extLst>
              <a:ext uri="{FF2B5EF4-FFF2-40B4-BE49-F238E27FC236}">
                <a16:creationId xmlns:a16="http://schemas.microsoft.com/office/drawing/2014/main" id="{A3600A21-25ED-CC2D-1C9D-2793CE9A612C}"/>
              </a:ext>
            </a:extLst>
          </p:cNvPr>
          <p:cNvCxnSpPr>
            <a:cxnSpLocks/>
          </p:cNvCxnSpPr>
          <p:nvPr/>
        </p:nvCxnSpPr>
        <p:spPr>
          <a:xfrm flipV="1">
            <a:off x="2401467" y="2286974"/>
            <a:ext cx="1214855" cy="427350"/>
          </a:xfrm>
          <a:prstGeom prst="straightConnector1">
            <a:avLst/>
          </a:prstGeom>
          <a:ln w="28575" cap="rnd">
            <a:solidFill>
              <a:srgbClr val="FFC000"/>
            </a:solidFill>
            <a:round/>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77FC847-0148-2A5E-7EB3-BF76E71A9EAD}"/>
              </a:ext>
            </a:extLst>
          </p:cNvPr>
          <p:cNvCxnSpPr>
            <a:cxnSpLocks/>
          </p:cNvCxnSpPr>
          <p:nvPr/>
        </p:nvCxnSpPr>
        <p:spPr>
          <a:xfrm>
            <a:off x="2418907" y="2716619"/>
            <a:ext cx="1161879" cy="1333538"/>
          </a:xfrm>
          <a:prstGeom prst="straightConnector1">
            <a:avLst/>
          </a:prstGeom>
          <a:ln w="28575" cap="rnd">
            <a:solidFill>
              <a:srgbClr val="FFC000"/>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474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B3EB9-FF39-107A-F6BC-33B3062E009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7702CF8-5E6F-9741-E23C-0D0D9D5EF0D5}"/>
              </a:ext>
            </a:extLst>
          </p:cNvPr>
          <p:cNvSpPr/>
          <p:nvPr/>
        </p:nvSpPr>
        <p:spPr>
          <a:xfrm>
            <a:off x="0" y="777240"/>
            <a:ext cx="12192000" cy="5573864"/>
          </a:xfrm>
          <a:prstGeom prst="rect">
            <a:avLst/>
          </a:prstGeom>
          <a:gradFill flip="none" rotWithShape="1">
            <a:gsLst>
              <a:gs pos="0">
                <a:schemeClr val="accent1">
                  <a:lumMod val="20000"/>
                  <a:lumOff val="80000"/>
                </a:schemeClr>
              </a:gs>
              <a:gs pos="100000">
                <a:schemeClr val="bg1">
                  <a:lumMod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B059035E-8E57-7F44-F823-6F9992C431AC}"/>
              </a:ext>
            </a:extLst>
          </p:cNvPr>
          <p:cNvSpPr txBox="1"/>
          <p:nvPr/>
        </p:nvSpPr>
        <p:spPr>
          <a:xfrm>
            <a:off x="240251" y="852339"/>
            <a:ext cx="1691640" cy="2468046"/>
          </a:xfrm>
          <a:prstGeom prst="rect">
            <a:avLst/>
          </a:prstGeom>
          <a:solidFill>
            <a:schemeClr val="accent1">
              <a:lumMod val="20000"/>
              <a:lumOff val="80000"/>
            </a:schemeClr>
          </a:solidFill>
          <a:ln w="12700">
            <a:solidFill>
              <a:schemeClr val="accent1"/>
            </a:solidFill>
          </a:ln>
        </p:spPr>
        <p:txBody>
          <a:bodyPr wrap="square" lIns="91440" tIns="91440" rIns="91440" rtlCol="0">
            <a:noAutofit/>
          </a:bodyPr>
          <a:lstStyle/>
          <a:p>
            <a:pPr algn="ctr">
              <a:lnSpc>
                <a:spcPct val="112000"/>
              </a:lnSpc>
            </a:pPr>
            <a:endParaRPr lang="en-US" sz="1100" dirty="0">
              <a:latin typeface="Helvetica Light" panose="020B0403020202020204" pitchFamily="34" charset="0"/>
            </a:endParaRPr>
          </a:p>
        </p:txBody>
      </p:sp>
      <p:sp>
        <p:nvSpPr>
          <p:cNvPr id="88" name="TextBox 87">
            <a:extLst>
              <a:ext uri="{FF2B5EF4-FFF2-40B4-BE49-F238E27FC236}">
                <a16:creationId xmlns:a16="http://schemas.microsoft.com/office/drawing/2014/main" id="{B61DBA6B-FC1E-49DF-6520-DD8689E04FEF}"/>
              </a:ext>
            </a:extLst>
          </p:cNvPr>
          <p:cNvSpPr txBox="1"/>
          <p:nvPr/>
        </p:nvSpPr>
        <p:spPr>
          <a:xfrm>
            <a:off x="5811520" y="852339"/>
            <a:ext cx="6112472" cy="2468046"/>
          </a:xfrm>
          <a:prstGeom prst="rect">
            <a:avLst/>
          </a:prstGeom>
          <a:solidFill>
            <a:srgbClr val="FFC011"/>
          </a:solidFill>
        </p:spPr>
        <p:txBody>
          <a:bodyPr wrap="square" lIns="91440" tIns="91440" rIns="91440" rtlCol="0">
            <a:noAutofit/>
          </a:bodyPr>
          <a:lstStyle/>
          <a:p>
            <a:pPr algn="ctr">
              <a:lnSpc>
                <a:spcPct val="112000"/>
              </a:lnSpc>
            </a:pPr>
            <a:endParaRPr lang="en-US" sz="1400" dirty="0">
              <a:latin typeface="Helvetica Light" panose="020B0403020202020204" pitchFamily="34" charset="0"/>
            </a:endParaRPr>
          </a:p>
        </p:txBody>
      </p:sp>
      <p:sp>
        <p:nvSpPr>
          <p:cNvPr id="89" name="TextBox 88">
            <a:extLst>
              <a:ext uri="{FF2B5EF4-FFF2-40B4-BE49-F238E27FC236}">
                <a16:creationId xmlns:a16="http://schemas.microsoft.com/office/drawing/2014/main" id="{32DBEC6E-0AF3-6E5C-E4ED-9D8CC9D28E3F}"/>
              </a:ext>
            </a:extLst>
          </p:cNvPr>
          <p:cNvSpPr txBox="1"/>
          <p:nvPr/>
        </p:nvSpPr>
        <p:spPr>
          <a:xfrm>
            <a:off x="2033129" y="852339"/>
            <a:ext cx="3478133" cy="2468046"/>
          </a:xfrm>
          <a:prstGeom prst="rect">
            <a:avLst/>
          </a:prstGeom>
          <a:solidFill>
            <a:srgbClr val="FFC011"/>
          </a:solidFill>
        </p:spPr>
        <p:txBody>
          <a:bodyPr wrap="square" lIns="0" tIns="91440" rIns="0" rtlCol="0">
            <a:noAutofit/>
          </a:bodyPr>
          <a:lstStyle/>
          <a:p>
            <a:pPr algn="ctr">
              <a:lnSpc>
                <a:spcPct val="112000"/>
              </a:lnSpc>
            </a:pPr>
            <a:endParaRPr lang="en-US" sz="1400" dirty="0">
              <a:latin typeface="Helvetica Light" panose="020B0403020202020204" pitchFamily="34" charset="0"/>
            </a:endParaRPr>
          </a:p>
        </p:txBody>
      </p:sp>
      <p:sp>
        <p:nvSpPr>
          <p:cNvPr id="90" name="Right Brace 89">
            <a:extLst>
              <a:ext uri="{FF2B5EF4-FFF2-40B4-BE49-F238E27FC236}">
                <a16:creationId xmlns:a16="http://schemas.microsoft.com/office/drawing/2014/main" id="{45D54ED5-D7EC-AE01-97DD-CA061E42C014}"/>
              </a:ext>
            </a:extLst>
          </p:cNvPr>
          <p:cNvSpPr/>
          <p:nvPr/>
        </p:nvSpPr>
        <p:spPr>
          <a:xfrm rot="5400000">
            <a:off x="2738597" y="690134"/>
            <a:ext cx="274320" cy="5271011"/>
          </a:xfrm>
          <a:prstGeom prst="rightBrace">
            <a:avLst>
              <a:gd name="adj1" fmla="val 0"/>
              <a:gd name="adj2" fmla="val 50000"/>
            </a:avLst>
          </a:prstGeom>
          <a:ln w="635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91" name="Right Brace 90">
            <a:extLst>
              <a:ext uri="{FF2B5EF4-FFF2-40B4-BE49-F238E27FC236}">
                <a16:creationId xmlns:a16="http://schemas.microsoft.com/office/drawing/2014/main" id="{1995CEB0-9D87-CF4D-4441-522F59DF0C9D}"/>
              </a:ext>
            </a:extLst>
          </p:cNvPr>
          <p:cNvSpPr/>
          <p:nvPr/>
        </p:nvSpPr>
        <p:spPr>
          <a:xfrm rot="5400000">
            <a:off x="10259675" y="1798483"/>
            <a:ext cx="274320" cy="3054312"/>
          </a:xfrm>
          <a:prstGeom prst="rightBrace">
            <a:avLst>
              <a:gd name="adj1" fmla="val 0"/>
              <a:gd name="adj2" fmla="val 50000"/>
            </a:avLst>
          </a:prstGeom>
          <a:ln w="635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92" name="Right Brace 91">
            <a:extLst>
              <a:ext uri="{FF2B5EF4-FFF2-40B4-BE49-F238E27FC236}">
                <a16:creationId xmlns:a16="http://schemas.microsoft.com/office/drawing/2014/main" id="{C6F64298-7806-E3E6-F210-FE876D990A5E}"/>
              </a:ext>
            </a:extLst>
          </p:cNvPr>
          <p:cNvSpPr/>
          <p:nvPr/>
        </p:nvSpPr>
        <p:spPr>
          <a:xfrm rot="5400000">
            <a:off x="7201515" y="1798483"/>
            <a:ext cx="274320" cy="3054312"/>
          </a:xfrm>
          <a:prstGeom prst="rightBrace">
            <a:avLst>
              <a:gd name="adj1" fmla="val 0"/>
              <a:gd name="adj2" fmla="val 50000"/>
            </a:avLst>
          </a:prstGeom>
          <a:ln w="635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28F02164-70BD-5A00-5A88-FFAF42A39797}"/>
              </a:ext>
            </a:extLst>
          </p:cNvPr>
          <p:cNvSpPr/>
          <p:nvPr/>
        </p:nvSpPr>
        <p:spPr>
          <a:xfrm>
            <a:off x="657923" y="5619856"/>
            <a:ext cx="11056558" cy="3821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pitchFamily="2" charset="0"/>
              </a:rPr>
              <a:t>Trust &amp; Integrity</a:t>
            </a:r>
          </a:p>
        </p:txBody>
      </p:sp>
      <p:sp>
        <p:nvSpPr>
          <p:cNvPr id="69" name="Manual Input 23">
            <a:extLst>
              <a:ext uri="{FF2B5EF4-FFF2-40B4-BE49-F238E27FC236}">
                <a16:creationId xmlns:a16="http://schemas.microsoft.com/office/drawing/2014/main" id="{31982827-85CD-8C22-6D42-5C5BA0D24831}"/>
              </a:ext>
            </a:extLst>
          </p:cNvPr>
          <p:cNvSpPr/>
          <p:nvPr/>
        </p:nvSpPr>
        <p:spPr>
          <a:xfrm flipH="1">
            <a:off x="657922" y="4967121"/>
            <a:ext cx="11056558" cy="6527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925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925 h 10000"/>
              <a:gd name="connsiteX0" fmla="*/ 0 w 10000"/>
              <a:gd name="connsiteY0" fmla="*/ 8710 h 13785"/>
              <a:gd name="connsiteX1" fmla="*/ 10000 w 10000"/>
              <a:gd name="connsiteY1" fmla="*/ 0 h 13785"/>
              <a:gd name="connsiteX2" fmla="*/ 10000 w 10000"/>
              <a:gd name="connsiteY2" fmla="*/ 13785 h 13785"/>
              <a:gd name="connsiteX3" fmla="*/ 0 w 10000"/>
              <a:gd name="connsiteY3" fmla="*/ 13785 h 13785"/>
              <a:gd name="connsiteX4" fmla="*/ 0 w 10000"/>
              <a:gd name="connsiteY4" fmla="*/ 8710 h 13785"/>
              <a:gd name="connsiteX0" fmla="*/ 0 w 10000"/>
              <a:gd name="connsiteY0" fmla="*/ 11979 h 17054"/>
              <a:gd name="connsiteX1" fmla="*/ 10000 w 10000"/>
              <a:gd name="connsiteY1" fmla="*/ 0 h 17054"/>
              <a:gd name="connsiteX2" fmla="*/ 10000 w 10000"/>
              <a:gd name="connsiteY2" fmla="*/ 17054 h 17054"/>
              <a:gd name="connsiteX3" fmla="*/ 0 w 10000"/>
              <a:gd name="connsiteY3" fmla="*/ 17054 h 17054"/>
              <a:gd name="connsiteX4" fmla="*/ 0 w 10000"/>
              <a:gd name="connsiteY4" fmla="*/ 11979 h 1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7054">
                <a:moveTo>
                  <a:pt x="0" y="11979"/>
                </a:moveTo>
                <a:lnTo>
                  <a:pt x="10000" y="0"/>
                </a:lnTo>
                <a:lnTo>
                  <a:pt x="10000" y="17054"/>
                </a:lnTo>
                <a:lnTo>
                  <a:pt x="0" y="17054"/>
                </a:lnTo>
                <a:lnTo>
                  <a:pt x="0" y="11979"/>
                </a:lnTo>
                <a:close/>
              </a:path>
            </a:pathLst>
          </a:cu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0" bIns="182880" rtlCol="0" anchor="ctr"/>
          <a:lstStyle/>
          <a:p>
            <a:pPr algn="ctr"/>
            <a:r>
              <a:rPr lang="en-US" sz="1400" b="1" dirty="0">
                <a:solidFill>
                  <a:schemeClr val="bg1"/>
                </a:solidFill>
                <a:latin typeface="Helvetica" pitchFamily="2" charset="0"/>
              </a:rPr>
              <a:t>Capabilities &amp; Performance</a:t>
            </a:r>
          </a:p>
        </p:txBody>
      </p:sp>
      <p:sp>
        <p:nvSpPr>
          <p:cNvPr id="2" name="Title 1">
            <a:extLst>
              <a:ext uri="{FF2B5EF4-FFF2-40B4-BE49-F238E27FC236}">
                <a16:creationId xmlns:a16="http://schemas.microsoft.com/office/drawing/2014/main" id="{E53723F3-9257-C7EE-523E-E49742044B03}"/>
              </a:ext>
            </a:extLst>
          </p:cNvPr>
          <p:cNvSpPr>
            <a:spLocks noGrp="1"/>
          </p:cNvSpPr>
          <p:nvPr>
            <p:ph type="title"/>
          </p:nvPr>
        </p:nvSpPr>
        <p:spPr/>
        <p:txBody>
          <a:bodyPr/>
          <a:lstStyle/>
          <a:p>
            <a:r>
              <a:rPr lang="en-US" dirty="0"/>
              <a:t>KST – Single Architecture, Multiple Applications</a:t>
            </a:r>
          </a:p>
        </p:txBody>
      </p:sp>
      <p:sp>
        <p:nvSpPr>
          <p:cNvPr id="5" name="Footer Placeholder 4">
            <a:extLst>
              <a:ext uri="{FF2B5EF4-FFF2-40B4-BE49-F238E27FC236}">
                <a16:creationId xmlns:a16="http://schemas.microsoft.com/office/drawing/2014/main" id="{B87F9A85-E9A2-EC6A-C4E4-CAEB728B66DC}"/>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EE14183A-1557-9C49-6397-437F795B6093}"/>
              </a:ext>
            </a:extLst>
          </p:cNvPr>
          <p:cNvSpPr>
            <a:spLocks noGrp="1"/>
          </p:cNvSpPr>
          <p:nvPr>
            <p:ph type="sldNum" sz="quarter" idx="12"/>
          </p:nvPr>
        </p:nvSpPr>
        <p:spPr/>
        <p:txBody>
          <a:bodyPr/>
          <a:lstStyle/>
          <a:p>
            <a:fld id="{F2FB07EC-21ED-AE4F-89CA-6A51F6AF0777}" type="slidenum">
              <a:rPr lang="en-US" smtClean="0"/>
              <a:pPr/>
              <a:t>13</a:t>
            </a:fld>
            <a:endParaRPr lang="en-US" dirty="0"/>
          </a:p>
        </p:txBody>
      </p:sp>
      <p:pic>
        <p:nvPicPr>
          <p:cNvPr id="38" name="Picture 37">
            <a:extLst>
              <a:ext uri="{FF2B5EF4-FFF2-40B4-BE49-F238E27FC236}">
                <a16:creationId xmlns:a16="http://schemas.microsoft.com/office/drawing/2014/main" id="{2065A568-D788-0CF4-AE0A-87DD2F9E5BA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981446" y="3457544"/>
            <a:ext cx="408850" cy="632744"/>
          </a:xfrm>
          <a:prstGeom prst="rect">
            <a:avLst/>
          </a:prstGeom>
        </p:spPr>
      </p:pic>
      <p:pic>
        <p:nvPicPr>
          <p:cNvPr id="39" name="Picture 38">
            <a:extLst>
              <a:ext uri="{FF2B5EF4-FFF2-40B4-BE49-F238E27FC236}">
                <a16:creationId xmlns:a16="http://schemas.microsoft.com/office/drawing/2014/main" id="{DD66F8F0-B84D-913C-1E13-134E90A6377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259978" y="3457545"/>
            <a:ext cx="944249" cy="1708410"/>
          </a:xfrm>
          <a:prstGeom prst="rect">
            <a:avLst/>
          </a:prstGeom>
        </p:spPr>
      </p:pic>
      <p:pic>
        <p:nvPicPr>
          <p:cNvPr id="40" name="Picture 39">
            <a:extLst>
              <a:ext uri="{FF2B5EF4-FFF2-40B4-BE49-F238E27FC236}">
                <a16:creationId xmlns:a16="http://schemas.microsoft.com/office/drawing/2014/main" id="{1B79ACB5-7885-2746-6675-A14A061078C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60289" y="3457544"/>
            <a:ext cx="1280090" cy="1980976"/>
          </a:xfrm>
          <a:prstGeom prst="rect">
            <a:avLst/>
          </a:prstGeom>
        </p:spPr>
      </p:pic>
      <p:sp>
        <p:nvSpPr>
          <p:cNvPr id="45" name="Rectangle 44">
            <a:extLst>
              <a:ext uri="{FF2B5EF4-FFF2-40B4-BE49-F238E27FC236}">
                <a16:creationId xmlns:a16="http://schemas.microsoft.com/office/drawing/2014/main" id="{7B9B1C12-3C20-AE69-0C32-F7850CDC37F0}"/>
              </a:ext>
            </a:extLst>
          </p:cNvPr>
          <p:cNvSpPr/>
          <p:nvPr/>
        </p:nvSpPr>
        <p:spPr>
          <a:xfrm>
            <a:off x="10465755" y="3755736"/>
            <a:ext cx="1458236" cy="997324"/>
          </a:xfrm>
          <a:prstGeom prst="rect">
            <a:avLst/>
          </a:prstGeom>
        </p:spPr>
        <p:txBody>
          <a:bodyPr wrap="square" rIns="0">
            <a:spAutoFit/>
          </a:bodyPr>
          <a:lstStyle/>
          <a:p>
            <a:pPr>
              <a:lnSpc>
                <a:spcPct val="112000"/>
              </a:lnSpc>
            </a:pPr>
            <a:r>
              <a:rPr lang="en-US" sz="2000" b="1" dirty="0">
                <a:solidFill>
                  <a:schemeClr val="accent1"/>
                </a:solidFill>
                <a:latin typeface="Helvetica" pitchFamily="2" charset="0"/>
              </a:rPr>
              <a:t>M12p</a:t>
            </a:r>
          </a:p>
          <a:p>
            <a:pPr>
              <a:lnSpc>
                <a:spcPct val="112000"/>
              </a:lnSpc>
            </a:pPr>
            <a:r>
              <a:rPr lang="en-US" sz="1100" dirty="0">
                <a:latin typeface="Helvetica" pitchFamily="2" charset="0"/>
              </a:rPr>
              <a:t>29mm x 21mm</a:t>
            </a:r>
          </a:p>
          <a:p>
            <a:pPr>
              <a:lnSpc>
                <a:spcPct val="112000"/>
              </a:lnSpc>
            </a:pPr>
            <a:r>
              <a:rPr lang="en-US" sz="1100" dirty="0">
                <a:latin typeface="Helvetica" pitchFamily="2" charset="0"/>
              </a:rPr>
              <a:t>3g / 0.11oz</a:t>
            </a:r>
          </a:p>
          <a:p>
            <a:pPr>
              <a:lnSpc>
                <a:spcPct val="112000"/>
              </a:lnSpc>
            </a:pPr>
            <a:r>
              <a:rPr lang="en-US" sz="1100" dirty="0">
                <a:latin typeface="Helvetica" pitchFamily="2" charset="0"/>
              </a:rPr>
              <a:t>&lt;1ma</a:t>
            </a:r>
          </a:p>
        </p:txBody>
      </p:sp>
      <p:sp>
        <p:nvSpPr>
          <p:cNvPr id="46" name="Rectangle 45">
            <a:extLst>
              <a:ext uri="{FF2B5EF4-FFF2-40B4-BE49-F238E27FC236}">
                <a16:creationId xmlns:a16="http://schemas.microsoft.com/office/drawing/2014/main" id="{648A6941-DA19-8FE2-8636-298E0BBD7BE3}"/>
              </a:ext>
            </a:extLst>
          </p:cNvPr>
          <p:cNvSpPr/>
          <p:nvPr/>
        </p:nvSpPr>
        <p:spPr>
          <a:xfrm>
            <a:off x="7204226" y="3752183"/>
            <a:ext cx="1665453" cy="997324"/>
          </a:xfrm>
          <a:prstGeom prst="rect">
            <a:avLst/>
          </a:prstGeom>
        </p:spPr>
        <p:txBody>
          <a:bodyPr wrap="square" rIns="0">
            <a:spAutoFit/>
          </a:bodyPr>
          <a:lstStyle/>
          <a:p>
            <a:pPr>
              <a:lnSpc>
                <a:spcPct val="112000"/>
              </a:lnSpc>
            </a:pPr>
            <a:r>
              <a:rPr lang="en-US" sz="2000" b="1" dirty="0">
                <a:solidFill>
                  <a:schemeClr val="accent1"/>
                </a:solidFill>
                <a:latin typeface="Helvetica" pitchFamily="2" charset="0"/>
              </a:rPr>
              <a:t>M12t</a:t>
            </a:r>
          </a:p>
          <a:p>
            <a:pPr>
              <a:lnSpc>
                <a:spcPct val="112000"/>
              </a:lnSpc>
            </a:pPr>
            <a:r>
              <a:rPr lang="en-US" sz="1100" dirty="0">
                <a:latin typeface="Helvetica" pitchFamily="2" charset="0"/>
              </a:rPr>
              <a:t>93mm x 45mm</a:t>
            </a:r>
          </a:p>
          <a:p>
            <a:pPr>
              <a:lnSpc>
                <a:spcPct val="112000"/>
              </a:lnSpc>
            </a:pPr>
            <a:r>
              <a:rPr lang="en-US" sz="1100" dirty="0">
                <a:latin typeface="Helvetica" pitchFamily="2" charset="0"/>
              </a:rPr>
              <a:t>38g / 1.40oz</a:t>
            </a:r>
          </a:p>
          <a:p>
            <a:pPr>
              <a:lnSpc>
                <a:spcPct val="112000"/>
              </a:lnSpc>
            </a:pPr>
            <a:r>
              <a:rPr lang="en-US" sz="1100" dirty="0">
                <a:latin typeface="Helvetica" pitchFamily="2" charset="0"/>
              </a:rPr>
              <a:t>40ma</a:t>
            </a:r>
          </a:p>
        </p:txBody>
      </p:sp>
      <p:sp>
        <p:nvSpPr>
          <p:cNvPr id="47" name="Rectangle 46">
            <a:extLst>
              <a:ext uri="{FF2B5EF4-FFF2-40B4-BE49-F238E27FC236}">
                <a16:creationId xmlns:a16="http://schemas.microsoft.com/office/drawing/2014/main" id="{5ED6EC9D-ED0E-108A-CF29-05A3261C7F6C}"/>
              </a:ext>
            </a:extLst>
          </p:cNvPr>
          <p:cNvSpPr/>
          <p:nvPr/>
        </p:nvSpPr>
        <p:spPr>
          <a:xfrm>
            <a:off x="2757387" y="3752183"/>
            <a:ext cx="2236893" cy="1186928"/>
          </a:xfrm>
          <a:prstGeom prst="rect">
            <a:avLst/>
          </a:prstGeom>
        </p:spPr>
        <p:txBody>
          <a:bodyPr wrap="square" rIns="0">
            <a:spAutoFit/>
          </a:bodyPr>
          <a:lstStyle/>
          <a:p>
            <a:pPr>
              <a:lnSpc>
                <a:spcPct val="112000"/>
              </a:lnSpc>
            </a:pPr>
            <a:r>
              <a:rPr lang="en-US" sz="2000" b="1" dirty="0">
                <a:solidFill>
                  <a:schemeClr val="accent1"/>
                </a:solidFill>
                <a:latin typeface="Helvetica" pitchFamily="2" charset="0"/>
              </a:rPr>
              <a:t>M12m</a:t>
            </a:r>
          </a:p>
          <a:p>
            <a:pPr>
              <a:lnSpc>
                <a:spcPct val="112000"/>
              </a:lnSpc>
            </a:pPr>
            <a:r>
              <a:rPr lang="en-US" sz="1100" dirty="0">
                <a:latin typeface="Helvetica" pitchFamily="2" charset="0"/>
              </a:rPr>
              <a:t>112mm x 73mm</a:t>
            </a:r>
          </a:p>
          <a:p>
            <a:pPr>
              <a:lnSpc>
                <a:spcPct val="112000"/>
              </a:lnSpc>
            </a:pPr>
            <a:r>
              <a:rPr lang="en-US" sz="1100" dirty="0">
                <a:latin typeface="Helvetica" pitchFamily="2" charset="0"/>
              </a:rPr>
              <a:t>68g / 2.40oz</a:t>
            </a:r>
          </a:p>
          <a:p>
            <a:pPr>
              <a:lnSpc>
                <a:spcPct val="112000"/>
              </a:lnSpc>
            </a:pPr>
            <a:r>
              <a:rPr lang="en-US" sz="1100" dirty="0">
                <a:latin typeface="Helvetica" pitchFamily="2" charset="0"/>
              </a:rPr>
              <a:t>100ma</a:t>
            </a:r>
          </a:p>
          <a:p>
            <a:pPr>
              <a:lnSpc>
                <a:spcPct val="112000"/>
              </a:lnSpc>
            </a:pPr>
            <a:r>
              <a:rPr lang="en-US" sz="1100" dirty="0">
                <a:latin typeface="Helvetica" pitchFamily="2" charset="0"/>
              </a:rPr>
              <a:t>Quantum Core Capable</a:t>
            </a:r>
            <a:endParaRPr lang="en-US" sz="4800" dirty="0">
              <a:latin typeface="Helvetica" pitchFamily="2" charset="0"/>
            </a:endParaRPr>
          </a:p>
        </p:txBody>
      </p:sp>
      <p:sp>
        <p:nvSpPr>
          <p:cNvPr id="67" name="Footer Placeholder 3">
            <a:extLst>
              <a:ext uri="{FF2B5EF4-FFF2-40B4-BE49-F238E27FC236}">
                <a16:creationId xmlns:a16="http://schemas.microsoft.com/office/drawing/2014/main" id="{AE5E119C-1135-697A-38F5-44F286B6C804}"/>
              </a:ext>
            </a:extLst>
          </p:cNvPr>
          <p:cNvSpPr txBox="1">
            <a:spLocks/>
          </p:cNvSpPr>
          <p:nvPr/>
        </p:nvSpPr>
        <p:spPr>
          <a:xfrm>
            <a:off x="259904" y="6400800"/>
            <a:ext cx="2681416" cy="274320"/>
          </a:xfrm>
          <a:prstGeom prst="rect">
            <a:avLst/>
          </a:prstGeom>
        </p:spPr>
        <p:txBody>
          <a:bodyPr vert="horz" lIns="91440" tIns="45720" rIns="91440" bIns="45720" rtlCol="0" anchor="b"/>
          <a:lstStyle>
            <a:defPPr>
              <a:defRPr lang="en-US"/>
            </a:defPPr>
            <a:lvl1pPr marL="0" algn="ctr" defTabSz="914400" rtl="0" eaLnBrk="1" latinLnBrk="0" hangingPunct="1">
              <a:defRPr sz="700" b="0" i="0" kern="1200">
                <a:solidFill>
                  <a:schemeClr val="tx1"/>
                </a:solidFill>
                <a:latin typeface="Helvetica Light" panose="020B04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Configuration subject to change, not to scale</a:t>
            </a:r>
          </a:p>
        </p:txBody>
      </p:sp>
      <p:sp>
        <p:nvSpPr>
          <p:cNvPr id="70" name="Rectangle 69">
            <a:extLst>
              <a:ext uri="{FF2B5EF4-FFF2-40B4-BE49-F238E27FC236}">
                <a16:creationId xmlns:a16="http://schemas.microsoft.com/office/drawing/2014/main" id="{EA1F4208-5C8A-F435-96CF-5C5C9212050B}"/>
              </a:ext>
            </a:extLst>
          </p:cNvPr>
          <p:cNvSpPr/>
          <p:nvPr/>
        </p:nvSpPr>
        <p:spPr>
          <a:xfrm>
            <a:off x="657923" y="6009724"/>
            <a:ext cx="11056558" cy="253916"/>
          </a:xfrm>
          <a:prstGeom prst="rect">
            <a:avLst/>
          </a:prstGeom>
        </p:spPr>
        <p:txBody>
          <a:bodyPr wrap="square" lIns="0" rIns="0">
            <a:spAutoFit/>
          </a:bodyPr>
          <a:lstStyle/>
          <a:p>
            <a:r>
              <a:rPr lang="en-US" sz="1050" dirty="0">
                <a:solidFill>
                  <a:schemeClr val="accent1">
                    <a:lumMod val="50000"/>
                  </a:schemeClr>
                </a:solidFill>
                <a:latin typeface="Helvetica Light" panose="020B0403020202020204" pitchFamily="34" charset="0"/>
              </a:rPr>
              <a:t>Circuit board dimensions shown do not represent final product dimensions. Customer requirements can impact final IC design, non-critical features and enclosure selections.</a:t>
            </a:r>
          </a:p>
        </p:txBody>
      </p:sp>
      <p:pic>
        <p:nvPicPr>
          <p:cNvPr id="71" name="Picture 70">
            <a:extLst>
              <a:ext uri="{FF2B5EF4-FFF2-40B4-BE49-F238E27FC236}">
                <a16:creationId xmlns:a16="http://schemas.microsoft.com/office/drawing/2014/main" id="{926BDFD0-EA60-A90B-2AC6-E1FCA59C7AE8}"/>
              </a:ext>
            </a:extLst>
          </p:cNvPr>
          <p:cNvPicPr>
            <a:picLocks noChangeAspect="1"/>
          </p:cNvPicPr>
          <p:nvPr/>
        </p:nvPicPr>
        <p:blipFill>
          <a:blip r:embed="rId6" cstate="screen">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8888136" y="1353659"/>
            <a:ext cx="1110780" cy="1110780"/>
          </a:xfrm>
          <a:prstGeom prst="rect">
            <a:avLst/>
          </a:prstGeom>
        </p:spPr>
      </p:pic>
      <p:sp>
        <p:nvSpPr>
          <p:cNvPr id="72" name="Rounded Rectangle 71">
            <a:extLst>
              <a:ext uri="{FF2B5EF4-FFF2-40B4-BE49-F238E27FC236}">
                <a16:creationId xmlns:a16="http://schemas.microsoft.com/office/drawing/2014/main" id="{E64E90B4-F5C9-EB12-F6CA-96985C154461}"/>
              </a:ext>
            </a:extLst>
          </p:cNvPr>
          <p:cNvSpPr/>
          <p:nvPr/>
        </p:nvSpPr>
        <p:spPr>
          <a:xfrm>
            <a:off x="1750978" y="884802"/>
            <a:ext cx="10321047" cy="1544380"/>
          </a:xfrm>
          <a:prstGeom prst="roundRect">
            <a:avLst>
              <a:gd name="adj" fmla="val 4146"/>
            </a:avLst>
          </a:prstGeom>
          <a:noFill/>
          <a:ln w="158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a:extLst>
              <a:ext uri="{FF2B5EF4-FFF2-40B4-BE49-F238E27FC236}">
                <a16:creationId xmlns:a16="http://schemas.microsoft.com/office/drawing/2014/main" id="{5DB360CC-2E03-A155-D823-CFC3DB0AD8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2969" y="1025967"/>
            <a:ext cx="640080" cy="1257857"/>
          </a:xfrm>
          <a:prstGeom prst="rect">
            <a:avLst/>
          </a:prstGeom>
        </p:spPr>
      </p:pic>
      <p:pic>
        <p:nvPicPr>
          <p:cNvPr id="74" name="Picture 73" descr="A picture containing remote control&#10;&#10;AI-generated content may be incorrect.">
            <a:extLst>
              <a:ext uri="{FF2B5EF4-FFF2-40B4-BE49-F238E27FC236}">
                <a16:creationId xmlns:a16="http://schemas.microsoft.com/office/drawing/2014/main" id="{8C97E417-1AFC-4E9B-984D-D46C8756A6A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320307" y="960459"/>
            <a:ext cx="834704" cy="1462633"/>
          </a:xfrm>
          <a:prstGeom prst="rect">
            <a:avLst/>
          </a:prstGeom>
        </p:spPr>
      </p:pic>
      <p:pic>
        <p:nvPicPr>
          <p:cNvPr id="75" name="Picture 74">
            <a:extLst>
              <a:ext uri="{FF2B5EF4-FFF2-40B4-BE49-F238E27FC236}">
                <a16:creationId xmlns:a16="http://schemas.microsoft.com/office/drawing/2014/main" id="{B1E04966-79AF-CFC2-E0A3-6E32C415EEE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27501" y="1062847"/>
            <a:ext cx="640080" cy="1257857"/>
          </a:xfrm>
          <a:prstGeom prst="rect">
            <a:avLst/>
          </a:prstGeom>
        </p:spPr>
      </p:pic>
      <p:pic>
        <p:nvPicPr>
          <p:cNvPr id="76" name="Picture 75" descr="A picture containing electronics&#10;&#10;AI-generated content may be incorrect.">
            <a:extLst>
              <a:ext uri="{FF2B5EF4-FFF2-40B4-BE49-F238E27FC236}">
                <a16:creationId xmlns:a16="http://schemas.microsoft.com/office/drawing/2014/main" id="{7EAFE9A7-8CBC-6185-4152-581524E30E8C}"/>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3376876" y="1315125"/>
            <a:ext cx="675886" cy="753300"/>
          </a:xfrm>
          <a:prstGeom prst="rect">
            <a:avLst/>
          </a:prstGeom>
        </p:spPr>
      </p:pic>
      <p:sp>
        <p:nvSpPr>
          <p:cNvPr id="77" name="TextBox 76">
            <a:extLst>
              <a:ext uri="{FF2B5EF4-FFF2-40B4-BE49-F238E27FC236}">
                <a16:creationId xmlns:a16="http://schemas.microsoft.com/office/drawing/2014/main" id="{626F3638-DEB3-9EF1-19E3-6731639BCF01}"/>
              </a:ext>
            </a:extLst>
          </p:cNvPr>
          <p:cNvSpPr txBox="1"/>
          <p:nvPr/>
        </p:nvSpPr>
        <p:spPr>
          <a:xfrm>
            <a:off x="250510" y="2810351"/>
            <a:ext cx="1645001" cy="483402"/>
          </a:xfrm>
          <a:prstGeom prst="rect">
            <a:avLst/>
          </a:prstGeom>
          <a:noFill/>
        </p:spPr>
        <p:txBody>
          <a:bodyPr wrap="none" rtlCol="0">
            <a:spAutoFit/>
          </a:bodyPr>
          <a:lstStyle/>
          <a:p>
            <a:pPr algn="ctr">
              <a:lnSpc>
                <a:spcPct val="113000"/>
              </a:lnSpc>
            </a:pPr>
            <a:r>
              <a:rPr lang="en-US" sz="1200" b="1" dirty="0">
                <a:latin typeface="Helvetica" pitchFamily="2" charset="0"/>
              </a:rPr>
              <a:t>Management</a:t>
            </a:r>
          </a:p>
          <a:p>
            <a:pPr algn="ctr">
              <a:lnSpc>
                <a:spcPct val="113000"/>
              </a:lnSpc>
            </a:pPr>
            <a:r>
              <a:rPr lang="en-US" sz="1100" dirty="0">
                <a:latin typeface="Helvetica Light" panose="020B0403020202020204" pitchFamily="34" charset="0"/>
              </a:rPr>
              <a:t>(In Band / Out of Band)</a:t>
            </a:r>
          </a:p>
        </p:txBody>
      </p:sp>
      <p:sp>
        <p:nvSpPr>
          <p:cNvPr id="78" name="TextBox 77">
            <a:extLst>
              <a:ext uri="{FF2B5EF4-FFF2-40B4-BE49-F238E27FC236}">
                <a16:creationId xmlns:a16="http://schemas.microsoft.com/office/drawing/2014/main" id="{34B87134-8AEA-9265-F5A8-0D4F75C01092}"/>
              </a:ext>
            </a:extLst>
          </p:cNvPr>
          <p:cNvSpPr txBox="1"/>
          <p:nvPr/>
        </p:nvSpPr>
        <p:spPr>
          <a:xfrm>
            <a:off x="2354553" y="2619081"/>
            <a:ext cx="872355" cy="674672"/>
          </a:xfrm>
          <a:prstGeom prst="rect">
            <a:avLst/>
          </a:prstGeom>
          <a:noFill/>
        </p:spPr>
        <p:txBody>
          <a:bodyPr wrap="none" rtlCol="0">
            <a:spAutoFit/>
          </a:bodyPr>
          <a:lstStyle/>
          <a:p>
            <a:pPr algn="ctr">
              <a:lnSpc>
                <a:spcPct val="113000"/>
              </a:lnSpc>
            </a:pPr>
            <a:r>
              <a:rPr lang="en-US" sz="1100" dirty="0">
                <a:latin typeface="Helvetica" pitchFamily="2" charset="0"/>
              </a:rPr>
              <a:t>Std. Duty</a:t>
            </a:r>
          </a:p>
          <a:p>
            <a:pPr algn="ctr">
              <a:lnSpc>
                <a:spcPct val="113000"/>
              </a:lnSpc>
            </a:pPr>
            <a:r>
              <a:rPr lang="en-US" sz="1200" b="1" dirty="0">
                <a:latin typeface="Helvetica" pitchFamily="2" charset="0"/>
              </a:rPr>
              <a:t>Protector</a:t>
            </a:r>
            <a:endParaRPr lang="en-US" sz="1100" b="1" dirty="0">
              <a:latin typeface="Helvetica" pitchFamily="2" charset="0"/>
            </a:endParaRPr>
          </a:p>
          <a:p>
            <a:pPr algn="ctr">
              <a:lnSpc>
                <a:spcPct val="113000"/>
              </a:lnSpc>
            </a:pPr>
            <a:r>
              <a:rPr lang="en-US" sz="1100" dirty="0">
                <a:latin typeface="Helvetica Light" panose="020B0403020202020204" pitchFamily="34" charset="0"/>
              </a:rPr>
              <a:t>(IP / Serial)</a:t>
            </a:r>
          </a:p>
        </p:txBody>
      </p:sp>
      <p:sp>
        <p:nvSpPr>
          <p:cNvPr id="79" name="TextBox 78">
            <a:extLst>
              <a:ext uri="{FF2B5EF4-FFF2-40B4-BE49-F238E27FC236}">
                <a16:creationId xmlns:a16="http://schemas.microsoft.com/office/drawing/2014/main" id="{FE35AA52-4777-557F-E53D-1F1EB9C9C5D8}"/>
              </a:ext>
            </a:extLst>
          </p:cNvPr>
          <p:cNvSpPr txBox="1"/>
          <p:nvPr/>
        </p:nvSpPr>
        <p:spPr>
          <a:xfrm>
            <a:off x="4276289" y="2427810"/>
            <a:ext cx="923650" cy="865943"/>
          </a:xfrm>
          <a:prstGeom prst="rect">
            <a:avLst/>
          </a:prstGeom>
          <a:noFill/>
        </p:spPr>
        <p:txBody>
          <a:bodyPr wrap="square" rtlCol="0">
            <a:spAutoFit/>
          </a:bodyPr>
          <a:lstStyle/>
          <a:p>
            <a:pPr algn="ctr">
              <a:lnSpc>
                <a:spcPct val="113000"/>
              </a:lnSpc>
            </a:pPr>
            <a:r>
              <a:rPr lang="en-US" sz="1100" dirty="0">
                <a:latin typeface="Helvetica" pitchFamily="2" charset="0"/>
              </a:rPr>
              <a:t>Redundant Rugged</a:t>
            </a:r>
          </a:p>
          <a:p>
            <a:pPr algn="ctr">
              <a:lnSpc>
                <a:spcPct val="113000"/>
              </a:lnSpc>
            </a:pPr>
            <a:r>
              <a:rPr lang="en-US" sz="1200" b="1" dirty="0">
                <a:latin typeface="Helvetica" pitchFamily="2" charset="0"/>
              </a:rPr>
              <a:t>Protector</a:t>
            </a:r>
            <a:endParaRPr lang="en-US" sz="1100" b="1" dirty="0">
              <a:latin typeface="Helvetica" pitchFamily="2" charset="0"/>
            </a:endParaRPr>
          </a:p>
          <a:p>
            <a:pPr algn="ctr">
              <a:lnSpc>
                <a:spcPct val="113000"/>
              </a:lnSpc>
            </a:pPr>
            <a:r>
              <a:rPr lang="en-US" sz="1100" dirty="0">
                <a:latin typeface="Helvetica Light" panose="020B0403020202020204" pitchFamily="34" charset="0"/>
              </a:rPr>
              <a:t>(IP / Serial)</a:t>
            </a:r>
          </a:p>
        </p:txBody>
      </p:sp>
      <p:sp>
        <p:nvSpPr>
          <p:cNvPr id="80" name="TextBox 79">
            <a:extLst>
              <a:ext uri="{FF2B5EF4-FFF2-40B4-BE49-F238E27FC236}">
                <a16:creationId xmlns:a16="http://schemas.microsoft.com/office/drawing/2014/main" id="{85735C59-0DB7-03D5-5E6C-C1A730D3903D}"/>
              </a:ext>
            </a:extLst>
          </p:cNvPr>
          <p:cNvSpPr txBox="1"/>
          <p:nvPr/>
        </p:nvSpPr>
        <p:spPr>
          <a:xfrm>
            <a:off x="3352606" y="2619081"/>
            <a:ext cx="872355" cy="674672"/>
          </a:xfrm>
          <a:prstGeom prst="rect">
            <a:avLst/>
          </a:prstGeom>
          <a:noFill/>
        </p:spPr>
        <p:txBody>
          <a:bodyPr wrap="none" rtlCol="0">
            <a:spAutoFit/>
          </a:bodyPr>
          <a:lstStyle/>
          <a:p>
            <a:pPr algn="ctr">
              <a:lnSpc>
                <a:spcPct val="113000"/>
              </a:lnSpc>
            </a:pPr>
            <a:r>
              <a:rPr lang="en-US" sz="1100" dirty="0">
                <a:latin typeface="Helvetica" pitchFamily="2" charset="0"/>
              </a:rPr>
              <a:t>Rugged</a:t>
            </a:r>
          </a:p>
          <a:p>
            <a:pPr algn="ctr">
              <a:lnSpc>
                <a:spcPct val="113000"/>
              </a:lnSpc>
            </a:pPr>
            <a:r>
              <a:rPr lang="en-US" sz="1200" b="1" dirty="0">
                <a:latin typeface="Helvetica" pitchFamily="2" charset="0"/>
              </a:rPr>
              <a:t>Protector</a:t>
            </a:r>
            <a:endParaRPr lang="en-US" sz="1100" b="1" dirty="0">
              <a:latin typeface="Helvetica" pitchFamily="2" charset="0"/>
            </a:endParaRPr>
          </a:p>
          <a:p>
            <a:pPr algn="ctr">
              <a:lnSpc>
                <a:spcPct val="113000"/>
              </a:lnSpc>
            </a:pPr>
            <a:r>
              <a:rPr lang="en-US" sz="1100" dirty="0">
                <a:latin typeface="Helvetica Light" panose="020B0403020202020204" pitchFamily="34" charset="0"/>
              </a:rPr>
              <a:t>(IP / Serial)</a:t>
            </a:r>
          </a:p>
        </p:txBody>
      </p:sp>
      <p:pic>
        <p:nvPicPr>
          <p:cNvPr id="81" name="Picture 80" descr="A picture containing phone, cellphone, electronics, dark&#10;&#10;AI-generated content may be incorrect.">
            <a:extLst>
              <a:ext uri="{FF2B5EF4-FFF2-40B4-BE49-F238E27FC236}">
                <a16:creationId xmlns:a16="http://schemas.microsoft.com/office/drawing/2014/main" id="{A48C0F27-BBA5-AD03-3F73-8F82F45A865C}"/>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6121895" y="1581081"/>
            <a:ext cx="641573" cy="753301"/>
          </a:xfrm>
          <a:prstGeom prst="rect">
            <a:avLst/>
          </a:prstGeom>
        </p:spPr>
      </p:pic>
      <p:sp>
        <p:nvSpPr>
          <p:cNvPr id="82" name="TextBox 81">
            <a:extLst>
              <a:ext uri="{FF2B5EF4-FFF2-40B4-BE49-F238E27FC236}">
                <a16:creationId xmlns:a16="http://schemas.microsoft.com/office/drawing/2014/main" id="{6214661C-6747-D58F-324A-8F7C7F1B54B9}"/>
              </a:ext>
            </a:extLst>
          </p:cNvPr>
          <p:cNvSpPr txBox="1"/>
          <p:nvPr/>
        </p:nvSpPr>
        <p:spPr>
          <a:xfrm>
            <a:off x="5832685" y="2619081"/>
            <a:ext cx="3023195" cy="674672"/>
          </a:xfrm>
          <a:prstGeom prst="rect">
            <a:avLst/>
          </a:prstGeom>
          <a:noFill/>
        </p:spPr>
        <p:txBody>
          <a:bodyPr wrap="square" lIns="0" rIns="0" rtlCol="0">
            <a:spAutoFit/>
          </a:bodyPr>
          <a:lstStyle/>
          <a:p>
            <a:pPr algn="ctr">
              <a:lnSpc>
                <a:spcPct val="113000"/>
              </a:lnSpc>
            </a:pPr>
            <a:r>
              <a:rPr lang="en-US" sz="1100" dirty="0">
                <a:latin typeface="Helvetica" pitchFamily="2" charset="0"/>
              </a:rPr>
              <a:t>Tracking, Health &amp; Usage Monitoring ”THUMs” </a:t>
            </a:r>
            <a:r>
              <a:rPr lang="en-US" sz="1200" b="1" dirty="0">
                <a:latin typeface="Helvetica" pitchFamily="2" charset="0"/>
              </a:rPr>
              <a:t>Protector</a:t>
            </a:r>
            <a:endParaRPr lang="en-US" sz="1100" b="1" dirty="0">
              <a:latin typeface="Helvetica" pitchFamily="2" charset="0"/>
            </a:endParaRPr>
          </a:p>
          <a:p>
            <a:pPr algn="ctr">
              <a:lnSpc>
                <a:spcPct val="113000"/>
              </a:lnSpc>
            </a:pPr>
            <a:r>
              <a:rPr lang="en-US" sz="1100" dirty="0">
                <a:latin typeface="Helvetica Light" panose="020B0403020202020204" pitchFamily="34" charset="0"/>
              </a:rPr>
              <a:t>(IP, Serial, NTN, 3G/4G/5G, CANBUS)</a:t>
            </a:r>
          </a:p>
        </p:txBody>
      </p:sp>
      <p:pic>
        <p:nvPicPr>
          <p:cNvPr id="83" name="Picture 4" descr="DJI Matrice 4T Drone">
            <a:extLst>
              <a:ext uri="{FF2B5EF4-FFF2-40B4-BE49-F238E27FC236}">
                <a16:creationId xmlns:a16="http://schemas.microsoft.com/office/drawing/2014/main" id="{9F1B3767-13D5-CF74-9007-0349007AF7EC}"/>
              </a:ext>
            </a:extLst>
          </p:cNvPr>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65755" y="1379211"/>
            <a:ext cx="1334371" cy="1334371"/>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4F3FD877-1AB7-CC4E-5E56-95B76866478D}"/>
              </a:ext>
            </a:extLst>
          </p:cNvPr>
          <p:cNvSpPr txBox="1"/>
          <p:nvPr/>
        </p:nvSpPr>
        <p:spPr>
          <a:xfrm>
            <a:off x="9600297" y="2619081"/>
            <a:ext cx="1579278" cy="674672"/>
          </a:xfrm>
          <a:prstGeom prst="rect">
            <a:avLst/>
          </a:prstGeom>
          <a:noFill/>
        </p:spPr>
        <p:txBody>
          <a:bodyPr wrap="none" rtlCol="0">
            <a:spAutoFit/>
          </a:bodyPr>
          <a:lstStyle/>
          <a:p>
            <a:pPr algn="ctr">
              <a:lnSpc>
                <a:spcPct val="113000"/>
              </a:lnSpc>
            </a:pPr>
            <a:r>
              <a:rPr lang="en-US" sz="1100" dirty="0">
                <a:latin typeface="Helvetica" pitchFamily="2" charset="0"/>
              </a:rPr>
              <a:t>Embedded</a:t>
            </a:r>
          </a:p>
          <a:p>
            <a:pPr algn="ctr">
              <a:lnSpc>
                <a:spcPct val="113000"/>
              </a:lnSpc>
            </a:pPr>
            <a:r>
              <a:rPr lang="en-US" sz="1200" b="1" dirty="0">
                <a:latin typeface="Helvetica" pitchFamily="2" charset="0"/>
              </a:rPr>
              <a:t>Protector</a:t>
            </a:r>
            <a:endParaRPr lang="en-US" sz="1100" b="1" dirty="0">
              <a:latin typeface="Helvetica" pitchFamily="2" charset="0"/>
            </a:endParaRPr>
          </a:p>
          <a:p>
            <a:pPr algn="ctr">
              <a:lnSpc>
                <a:spcPct val="113000"/>
              </a:lnSpc>
            </a:pPr>
            <a:r>
              <a:rPr lang="en-US" sz="1100" dirty="0">
                <a:latin typeface="Helvetica Light" panose="020B0403020202020204" pitchFamily="34" charset="0"/>
              </a:rPr>
              <a:t>(Serial, ISA95 Level 0)</a:t>
            </a:r>
          </a:p>
        </p:txBody>
      </p:sp>
      <p:pic>
        <p:nvPicPr>
          <p:cNvPr id="85" name="Picture 84">
            <a:extLst>
              <a:ext uri="{FF2B5EF4-FFF2-40B4-BE49-F238E27FC236}">
                <a16:creationId xmlns:a16="http://schemas.microsoft.com/office/drawing/2014/main" id="{69BBB6CB-1315-5446-1A5A-147413205412}"/>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99583" y="944080"/>
            <a:ext cx="813089" cy="1013651"/>
          </a:xfrm>
          <a:prstGeom prst="rect">
            <a:avLst/>
          </a:prstGeom>
        </p:spPr>
      </p:pic>
      <p:cxnSp>
        <p:nvCxnSpPr>
          <p:cNvPr id="86" name="Straight Arrow Connector 85">
            <a:extLst>
              <a:ext uri="{FF2B5EF4-FFF2-40B4-BE49-F238E27FC236}">
                <a16:creationId xmlns:a16="http://schemas.microsoft.com/office/drawing/2014/main" id="{8401F682-DCA2-54B7-1D0A-B2BF6634DA91}"/>
              </a:ext>
            </a:extLst>
          </p:cNvPr>
          <p:cNvCxnSpPr>
            <a:cxnSpLocks/>
            <a:stCxn id="73" idx="3"/>
            <a:endCxn id="72" idx="1"/>
          </p:cNvCxnSpPr>
          <p:nvPr/>
        </p:nvCxnSpPr>
        <p:spPr>
          <a:xfrm>
            <a:off x="1393049" y="1654896"/>
            <a:ext cx="357929" cy="2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150" name="Picture 6">
            <a:extLst>
              <a:ext uri="{FF2B5EF4-FFF2-40B4-BE49-F238E27FC236}">
                <a16:creationId xmlns:a16="http://schemas.microsoft.com/office/drawing/2014/main" id="{8A0F6A80-5B61-0EE8-B055-E24B95E389F1}"/>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a:fillRect/>
          </a:stretch>
        </p:blipFill>
        <p:spPr bwMode="auto">
          <a:xfrm>
            <a:off x="6815164" y="929464"/>
            <a:ext cx="1781089" cy="725432"/>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Elbow Connector 95">
            <a:extLst>
              <a:ext uri="{FF2B5EF4-FFF2-40B4-BE49-F238E27FC236}">
                <a16:creationId xmlns:a16="http://schemas.microsoft.com/office/drawing/2014/main" id="{C5BA233A-8D2E-5A59-A44E-384D22F57328}"/>
              </a:ext>
            </a:extLst>
          </p:cNvPr>
          <p:cNvCxnSpPr>
            <a:cxnSpLocks/>
            <a:stCxn id="81" idx="3"/>
            <a:endCxn id="6150" idx="2"/>
          </p:cNvCxnSpPr>
          <p:nvPr/>
        </p:nvCxnSpPr>
        <p:spPr>
          <a:xfrm flipV="1">
            <a:off x="6763468" y="1654896"/>
            <a:ext cx="942241" cy="302836"/>
          </a:xfrm>
          <a:prstGeom prst="bentConnector2">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415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69368-E437-5638-525E-6389CAEC7D5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4FF23A7-E787-9378-6466-98B10565D036}"/>
              </a:ext>
            </a:extLst>
          </p:cNvPr>
          <p:cNvSpPr/>
          <p:nvPr/>
        </p:nvSpPr>
        <p:spPr>
          <a:xfrm>
            <a:off x="0" y="777240"/>
            <a:ext cx="12192000" cy="5486400"/>
          </a:xfrm>
          <a:prstGeom prst="rect">
            <a:avLst/>
          </a:prstGeom>
          <a:gradFill flip="none" rotWithShape="1">
            <a:gsLst>
              <a:gs pos="0">
                <a:schemeClr val="accent1">
                  <a:lumMod val="20000"/>
                  <a:lumOff val="80000"/>
                </a:schemeClr>
              </a:gs>
              <a:gs pos="100000">
                <a:schemeClr val="bg1">
                  <a:lumMod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A00A62-C211-CB9C-58AE-3E11D6166487}"/>
              </a:ext>
            </a:extLst>
          </p:cNvPr>
          <p:cNvSpPr>
            <a:spLocks noGrp="1"/>
          </p:cNvSpPr>
          <p:nvPr>
            <p:ph type="title"/>
          </p:nvPr>
        </p:nvSpPr>
        <p:spPr/>
        <p:txBody>
          <a:bodyPr/>
          <a:lstStyle/>
          <a:p>
            <a:r>
              <a:rPr lang="en-US" dirty="0"/>
              <a:t>KST – Connection Model</a:t>
            </a:r>
          </a:p>
        </p:txBody>
      </p:sp>
      <p:pic>
        <p:nvPicPr>
          <p:cNvPr id="194" name="Content Placeholder 193">
            <a:extLst>
              <a:ext uri="{FF2B5EF4-FFF2-40B4-BE49-F238E27FC236}">
                <a16:creationId xmlns:a16="http://schemas.microsoft.com/office/drawing/2014/main" id="{44454E0D-DC18-C455-D0DB-C713C690E2DA}"/>
              </a:ext>
            </a:extLst>
          </p:cNvPr>
          <p:cNvPicPr>
            <a:picLocks noGrp="1" noChangeAspect="1"/>
          </p:cNvPicPr>
          <p:nvPr>
            <p:ph idx="1"/>
          </p:nvPr>
        </p:nvPicPr>
        <p:blipFill>
          <a:blip r:embed="rId3"/>
          <a:stretch>
            <a:fillRect/>
          </a:stretch>
        </p:blipFill>
        <p:spPr>
          <a:xfrm>
            <a:off x="1524000" y="992746"/>
            <a:ext cx="9144000" cy="4872508"/>
          </a:xfrm>
          <a:prstGeom prst="rect">
            <a:avLst/>
          </a:prstGeom>
        </p:spPr>
      </p:pic>
      <p:sp>
        <p:nvSpPr>
          <p:cNvPr id="5" name="Footer Placeholder 4">
            <a:extLst>
              <a:ext uri="{FF2B5EF4-FFF2-40B4-BE49-F238E27FC236}">
                <a16:creationId xmlns:a16="http://schemas.microsoft.com/office/drawing/2014/main" id="{2A586B39-4757-2FBB-3CC6-BBDC089AFEBB}"/>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C229DB92-E75F-9478-01DF-70E6F668C84C}"/>
              </a:ext>
            </a:extLst>
          </p:cNvPr>
          <p:cNvSpPr>
            <a:spLocks noGrp="1"/>
          </p:cNvSpPr>
          <p:nvPr>
            <p:ph type="sldNum" sz="quarter" idx="12"/>
          </p:nvPr>
        </p:nvSpPr>
        <p:spPr/>
        <p:txBody>
          <a:bodyPr/>
          <a:lstStyle/>
          <a:p>
            <a:fld id="{F2FB07EC-21ED-AE4F-89CA-6A51F6AF0777}" type="slidenum">
              <a:rPr lang="en-US" smtClean="0"/>
              <a:t>14</a:t>
            </a:fld>
            <a:endParaRPr lang="en-US" dirty="0"/>
          </a:p>
        </p:txBody>
      </p:sp>
      <p:sp>
        <p:nvSpPr>
          <p:cNvPr id="195" name="TextBox 194">
            <a:extLst>
              <a:ext uri="{FF2B5EF4-FFF2-40B4-BE49-F238E27FC236}">
                <a16:creationId xmlns:a16="http://schemas.microsoft.com/office/drawing/2014/main" id="{B58ACE52-9361-8D57-A1F9-9A26A0398E8A}"/>
              </a:ext>
            </a:extLst>
          </p:cNvPr>
          <p:cNvSpPr txBox="1">
            <a:spLocks noChangeAspect="1"/>
          </p:cNvSpPr>
          <p:nvPr/>
        </p:nvSpPr>
        <p:spPr>
          <a:xfrm>
            <a:off x="2978691" y="3154680"/>
            <a:ext cx="548640" cy="548640"/>
          </a:xfrm>
          <a:prstGeom prst="rect">
            <a:avLst/>
          </a:prstGeom>
          <a:solidFill>
            <a:srgbClr val="FF0000"/>
          </a:solidFill>
        </p:spPr>
        <p:txBody>
          <a:bodyPr wrap="none" lIns="0" tIns="45720" rIns="0" bIns="0" rtlCol="0" anchor="ctr">
            <a:noAutofit/>
          </a:bodyPr>
          <a:lstStyle/>
          <a:p>
            <a:pPr algn="ctr" fontAlgn="ctr">
              <a:lnSpc>
                <a:spcPct val="90000"/>
              </a:lnSpc>
            </a:pPr>
            <a:r>
              <a:rPr lang="en-US" sz="2400" b="1" dirty="0">
                <a:solidFill>
                  <a:schemeClr val="bg1"/>
                </a:solidFill>
                <a:latin typeface="Helvetica" pitchFamily="2" charset="0"/>
              </a:rPr>
              <a:t>P1</a:t>
            </a:r>
          </a:p>
        </p:txBody>
      </p:sp>
      <p:sp>
        <p:nvSpPr>
          <p:cNvPr id="196" name="TextBox 195">
            <a:extLst>
              <a:ext uri="{FF2B5EF4-FFF2-40B4-BE49-F238E27FC236}">
                <a16:creationId xmlns:a16="http://schemas.microsoft.com/office/drawing/2014/main" id="{0A7EDA44-4E3C-FEA7-4F07-B38DF87A9DC6}"/>
              </a:ext>
            </a:extLst>
          </p:cNvPr>
          <p:cNvSpPr txBox="1">
            <a:spLocks noChangeAspect="1"/>
          </p:cNvSpPr>
          <p:nvPr/>
        </p:nvSpPr>
        <p:spPr>
          <a:xfrm>
            <a:off x="3957096" y="3154680"/>
            <a:ext cx="548640" cy="548640"/>
          </a:xfrm>
          <a:prstGeom prst="rect">
            <a:avLst/>
          </a:prstGeom>
          <a:solidFill>
            <a:schemeClr val="tx1"/>
          </a:solidFill>
        </p:spPr>
        <p:txBody>
          <a:bodyPr wrap="none" lIns="0" tIns="45720" rIns="0" bIns="0" rtlCol="0" anchor="ctr">
            <a:noAutofit/>
          </a:bodyPr>
          <a:lstStyle/>
          <a:p>
            <a:pPr algn="ctr" fontAlgn="ctr">
              <a:lnSpc>
                <a:spcPct val="90000"/>
              </a:lnSpc>
            </a:pPr>
            <a:r>
              <a:rPr lang="en-US" sz="2400" b="1" dirty="0">
                <a:solidFill>
                  <a:schemeClr val="bg1"/>
                </a:solidFill>
                <a:latin typeface="Helvetica" pitchFamily="2" charset="0"/>
              </a:rPr>
              <a:t>P2</a:t>
            </a:r>
          </a:p>
        </p:txBody>
      </p:sp>
      <p:sp>
        <p:nvSpPr>
          <p:cNvPr id="197" name="TextBox 196">
            <a:extLst>
              <a:ext uri="{FF2B5EF4-FFF2-40B4-BE49-F238E27FC236}">
                <a16:creationId xmlns:a16="http://schemas.microsoft.com/office/drawing/2014/main" id="{4AB29BE8-D749-272A-5C13-859415346B38}"/>
              </a:ext>
            </a:extLst>
          </p:cNvPr>
          <p:cNvSpPr txBox="1">
            <a:spLocks noChangeAspect="1"/>
          </p:cNvSpPr>
          <p:nvPr/>
        </p:nvSpPr>
        <p:spPr>
          <a:xfrm>
            <a:off x="7656003" y="3154680"/>
            <a:ext cx="548640" cy="548640"/>
          </a:xfrm>
          <a:prstGeom prst="rect">
            <a:avLst/>
          </a:prstGeom>
          <a:solidFill>
            <a:schemeClr val="tx1"/>
          </a:solidFill>
        </p:spPr>
        <p:txBody>
          <a:bodyPr wrap="none" lIns="0" tIns="45720" rIns="0" bIns="0" rtlCol="0" anchor="ctr">
            <a:noAutofit/>
          </a:bodyPr>
          <a:lstStyle/>
          <a:p>
            <a:pPr algn="ctr" fontAlgn="ctr">
              <a:lnSpc>
                <a:spcPct val="90000"/>
              </a:lnSpc>
            </a:pPr>
            <a:r>
              <a:rPr lang="en-US" sz="2400" b="1" dirty="0">
                <a:solidFill>
                  <a:schemeClr val="bg1"/>
                </a:solidFill>
                <a:latin typeface="Helvetica" pitchFamily="2" charset="0"/>
              </a:rPr>
              <a:t>P2</a:t>
            </a:r>
          </a:p>
        </p:txBody>
      </p:sp>
      <p:sp>
        <p:nvSpPr>
          <p:cNvPr id="198" name="TextBox 197">
            <a:extLst>
              <a:ext uri="{FF2B5EF4-FFF2-40B4-BE49-F238E27FC236}">
                <a16:creationId xmlns:a16="http://schemas.microsoft.com/office/drawing/2014/main" id="{64A9B4D9-0580-D32C-5427-0C8AB60C6801}"/>
              </a:ext>
            </a:extLst>
          </p:cNvPr>
          <p:cNvSpPr txBox="1">
            <a:spLocks noChangeAspect="1"/>
          </p:cNvSpPr>
          <p:nvPr/>
        </p:nvSpPr>
        <p:spPr>
          <a:xfrm>
            <a:off x="8619377" y="3154680"/>
            <a:ext cx="548640" cy="548640"/>
          </a:xfrm>
          <a:prstGeom prst="rect">
            <a:avLst/>
          </a:prstGeom>
          <a:solidFill>
            <a:srgbClr val="FF0000"/>
          </a:solidFill>
        </p:spPr>
        <p:txBody>
          <a:bodyPr wrap="none" lIns="0" tIns="45720" rIns="0" bIns="0" rtlCol="0" anchor="ctr">
            <a:noAutofit/>
          </a:bodyPr>
          <a:lstStyle/>
          <a:p>
            <a:pPr algn="ctr" fontAlgn="ctr">
              <a:lnSpc>
                <a:spcPct val="90000"/>
              </a:lnSpc>
            </a:pPr>
            <a:r>
              <a:rPr lang="en-US" sz="2400" b="1" dirty="0">
                <a:solidFill>
                  <a:schemeClr val="bg1"/>
                </a:solidFill>
                <a:latin typeface="Helvetica" pitchFamily="2" charset="0"/>
              </a:rPr>
              <a:t>P1</a:t>
            </a:r>
          </a:p>
        </p:txBody>
      </p:sp>
    </p:spTree>
    <p:extLst>
      <p:ext uri="{BB962C8B-B14F-4D97-AF65-F5344CB8AC3E}">
        <p14:creationId xmlns:p14="http://schemas.microsoft.com/office/powerpoint/2010/main" val="2342847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4E25D-B05A-F212-B051-BFD277EB85E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E689CF1-8A09-4D92-D60B-7EA6F39F6720}"/>
              </a:ext>
            </a:extLst>
          </p:cNvPr>
          <p:cNvSpPr/>
          <p:nvPr/>
        </p:nvSpPr>
        <p:spPr>
          <a:xfrm>
            <a:off x="0" y="777240"/>
            <a:ext cx="12192000" cy="5573864"/>
          </a:xfrm>
          <a:prstGeom prst="rect">
            <a:avLst/>
          </a:prstGeom>
          <a:gradFill flip="none" rotWithShape="1">
            <a:gsLst>
              <a:gs pos="0">
                <a:schemeClr val="accent1">
                  <a:lumMod val="20000"/>
                  <a:lumOff val="80000"/>
                </a:schemeClr>
              </a:gs>
              <a:gs pos="100000">
                <a:schemeClr val="bg1">
                  <a:lumMod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1CEE1-35BE-6B17-A8B7-73E7449B0A20}"/>
              </a:ext>
            </a:extLst>
          </p:cNvPr>
          <p:cNvSpPr>
            <a:spLocks noGrp="1"/>
          </p:cNvSpPr>
          <p:nvPr>
            <p:ph type="title"/>
          </p:nvPr>
        </p:nvSpPr>
        <p:spPr/>
        <p:txBody>
          <a:bodyPr>
            <a:normAutofit/>
          </a:bodyPr>
          <a:lstStyle/>
          <a:p>
            <a:r>
              <a:rPr lang="en-US" dirty="0"/>
              <a:t>KST – Integrity Construct</a:t>
            </a:r>
          </a:p>
        </p:txBody>
      </p:sp>
      <p:sp>
        <p:nvSpPr>
          <p:cNvPr id="5" name="Footer Placeholder 4">
            <a:extLst>
              <a:ext uri="{FF2B5EF4-FFF2-40B4-BE49-F238E27FC236}">
                <a16:creationId xmlns:a16="http://schemas.microsoft.com/office/drawing/2014/main" id="{3ED9EA3B-CB51-B812-2767-059E5A2CB51A}"/>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C216EB56-13B0-4839-9A08-AE9ACF4B96FC}"/>
              </a:ext>
            </a:extLst>
          </p:cNvPr>
          <p:cNvSpPr>
            <a:spLocks noGrp="1"/>
          </p:cNvSpPr>
          <p:nvPr>
            <p:ph type="sldNum" sz="quarter" idx="12"/>
          </p:nvPr>
        </p:nvSpPr>
        <p:spPr/>
        <p:txBody>
          <a:bodyPr/>
          <a:lstStyle/>
          <a:p>
            <a:fld id="{F2FB07EC-21ED-AE4F-89CA-6A51F6AF0777}" type="slidenum">
              <a:rPr lang="en-US" smtClean="0"/>
              <a:t>15</a:t>
            </a:fld>
            <a:endParaRPr lang="en-US" dirty="0"/>
          </a:p>
        </p:txBody>
      </p:sp>
      <p:graphicFrame>
        <p:nvGraphicFramePr>
          <p:cNvPr id="7" name="Content Placeholder 6">
            <a:extLst>
              <a:ext uri="{FF2B5EF4-FFF2-40B4-BE49-F238E27FC236}">
                <a16:creationId xmlns:a16="http://schemas.microsoft.com/office/drawing/2014/main" id="{E95C2A40-291D-0969-5574-5D34B85B1358}"/>
              </a:ext>
            </a:extLst>
          </p:cNvPr>
          <p:cNvGraphicFramePr>
            <a:graphicFrameLocks noGrp="1"/>
          </p:cNvGraphicFramePr>
          <p:nvPr>
            <p:ph sz="half" idx="1"/>
          </p:nvPr>
        </p:nvGraphicFramePr>
        <p:xfrm>
          <a:off x="1251751" y="777240"/>
          <a:ext cx="10742130" cy="5573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0139137-7A89-A805-ADA1-B847251CF029}"/>
              </a:ext>
            </a:extLst>
          </p:cNvPr>
          <p:cNvSpPr txBox="1"/>
          <p:nvPr/>
        </p:nvSpPr>
        <p:spPr>
          <a:xfrm>
            <a:off x="4610070" y="2407459"/>
            <a:ext cx="561372" cy="461665"/>
          </a:xfrm>
          <a:prstGeom prst="rect">
            <a:avLst/>
          </a:prstGeom>
          <a:noFill/>
        </p:spPr>
        <p:txBody>
          <a:bodyPr wrap="square" rtlCol="0">
            <a:spAutoFit/>
          </a:bodyPr>
          <a:lstStyle/>
          <a:p>
            <a:r>
              <a:rPr lang="en-US" sz="2400" b="1" dirty="0">
                <a:solidFill>
                  <a:srgbClr val="FF0000"/>
                </a:solidFill>
                <a:latin typeface="Helvetica" pitchFamily="2" charset="0"/>
              </a:rPr>
              <a:t>P1</a:t>
            </a:r>
          </a:p>
        </p:txBody>
      </p:sp>
      <p:sp>
        <p:nvSpPr>
          <p:cNvPr id="8" name="TextBox 7">
            <a:extLst>
              <a:ext uri="{FF2B5EF4-FFF2-40B4-BE49-F238E27FC236}">
                <a16:creationId xmlns:a16="http://schemas.microsoft.com/office/drawing/2014/main" id="{FBA6515B-E516-4020-4D8B-B940FC1CE124}"/>
              </a:ext>
            </a:extLst>
          </p:cNvPr>
          <p:cNvSpPr txBox="1"/>
          <p:nvPr/>
        </p:nvSpPr>
        <p:spPr>
          <a:xfrm>
            <a:off x="7959646" y="3637172"/>
            <a:ext cx="561372" cy="461665"/>
          </a:xfrm>
          <a:prstGeom prst="rect">
            <a:avLst/>
          </a:prstGeom>
          <a:noFill/>
        </p:spPr>
        <p:txBody>
          <a:bodyPr wrap="square" rtlCol="0">
            <a:spAutoFit/>
          </a:bodyPr>
          <a:lstStyle/>
          <a:p>
            <a:r>
              <a:rPr lang="en-US" sz="2400" b="1" dirty="0">
                <a:latin typeface="Helvetica" pitchFamily="2" charset="0"/>
              </a:rPr>
              <a:t>P2</a:t>
            </a:r>
          </a:p>
        </p:txBody>
      </p:sp>
      <p:sp>
        <p:nvSpPr>
          <p:cNvPr id="9" name="TextBox 8">
            <a:extLst>
              <a:ext uri="{FF2B5EF4-FFF2-40B4-BE49-F238E27FC236}">
                <a16:creationId xmlns:a16="http://schemas.microsoft.com/office/drawing/2014/main" id="{798BA479-2F91-A87F-17AE-78E39BCA9F6D}"/>
              </a:ext>
            </a:extLst>
          </p:cNvPr>
          <p:cNvSpPr txBox="1"/>
          <p:nvPr/>
        </p:nvSpPr>
        <p:spPr>
          <a:xfrm>
            <a:off x="7959646" y="3129786"/>
            <a:ext cx="561372" cy="461665"/>
          </a:xfrm>
          <a:prstGeom prst="rect">
            <a:avLst/>
          </a:prstGeom>
          <a:noFill/>
        </p:spPr>
        <p:txBody>
          <a:bodyPr wrap="square" rtlCol="0">
            <a:spAutoFit/>
          </a:bodyPr>
          <a:lstStyle/>
          <a:p>
            <a:r>
              <a:rPr lang="en-US" sz="2400" b="1" dirty="0">
                <a:latin typeface="Helvetica" pitchFamily="2" charset="0"/>
              </a:rPr>
              <a:t>P2</a:t>
            </a:r>
          </a:p>
        </p:txBody>
      </p:sp>
      <p:sp>
        <p:nvSpPr>
          <p:cNvPr id="10" name="TextBox 9">
            <a:extLst>
              <a:ext uri="{FF2B5EF4-FFF2-40B4-BE49-F238E27FC236}">
                <a16:creationId xmlns:a16="http://schemas.microsoft.com/office/drawing/2014/main" id="{8C707AF1-3700-9652-45EF-51D8ADB863D7}"/>
              </a:ext>
            </a:extLst>
          </p:cNvPr>
          <p:cNvSpPr txBox="1"/>
          <p:nvPr/>
        </p:nvSpPr>
        <p:spPr>
          <a:xfrm>
            <a:off x="4661577" y="4331981"/>
            <a:ext cx="561372" cy="461665"/>
          </a:xfrm>
          <a:prstGeom prst="rect">
            <a:avLst/>
          </a:prstGeom>
          <a:noFill/>
        </p:spPr>
        <p:txBody>
          <a:bodyPr wrap="square" rtlCol="0">
            <a:spAutoFit/>
          </a:bodyPr>
          <a:lstStyle/>
          <a:p>
            <a:r>
              <a:rPr lang="en-US" sz="2400" b="1" dirty="0">
                <a:solidFill>
                  <a:srgbClr val="FF0000"/>
                </a:solidFill>
                <a:latin typeface="Helvetica" pitchFamily="2" charset="0"/>
              </a:rPr>
              <a:t>P1</a:t>
            </a:r>
          </a:p>
        </p:txBody>
      </p:sp>
      <p:sp>
        <p:nvSpPr>
          <p:cNvPr id="12" name="Rectangle 11">
            <a:extLst>
              <a:ext uri="{FF2B5EF4-FFF2-40B4-BE49-F238E27FC236}">
                <a16:creationId xmlns:a16="http://schemas.microsoft.com/office/drawing/2014/main" id="{5A5AAB57-8662-0970-B741-1510E63C7AFF}"/>
              </a:ext>
            </a:extLst>
          </p:cNvPr>
          <p:cNvSpPr/>
          <p:nvPr/>
        </p:nvSpPr>
        <p:spPr>
          <a:xfrm>
            <a:off x="100362" y="1076856"/>
            <a:ext cx="8575287" cy="1995128"/>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vert="vert270" rtlCol="0" anchor="t"/>
          <a:lstStyle/>
          <a:p>
            <a:pPr algn="ctr"/>
            <a:r>
              <a:rPr lang="en-US" sz="1200" dirty="0">
                <a:solidFill>
                  <a:schemeClr val="tx1"/>
                </a:solidFill>
                <a:latin typeface="Helvetica Light" panose="020B0403020202020204" pitchFamily="34" charset="0"/>
              </a:rPr>
              <a:t>INGRESS</a:t>
            </a:r>
          </a:p>
        </p:txBody>
      </p:sp>
      <p:sp>
        <p:nvSpPr>
          <p:cNvPr id="14" name="Rectangle 13">
            <a:extLst>
              <a:ext uri="{FF2B5EF4-FFF2-40B4-BE49-F238E27FC236}">
                <a16:creationId xmlns:a16="http://schemas.microsoft.com/office/drawing/2014/main" id="{853A4A7C-EF79-43A1-3297-833AE444AD1A}"/>
              </a:ext>
            </a:extLst>
          </p:cNvPr>
          <p:cNvSpPr/>
          <p:nvPr/>
        </p:nvSpPr>
        <p:spPr>
          <a:xfrm>
            <a:off x="100362" y="4055876"/>
            <a:ext cx="8575287" cy="2031097"/>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vert="vert270" rtlCol="0" anchor="t"/>
          <a:lstStyle/>
          <a:p>
            <a:pPr algn="ctr"/>
            <a:r>
              <a:rPr lang="en-US" sz="1200" dirty="0">
                <a:solidFill>
                  <a:schemeClr val="tx1"/>
                </a:solidFill>
                <a:latin typeface="Helvetica Light" panose="020B0403020202020204" pitchFamily="34" charset="0"/>
              </a:rPr>
              <a:t>EGRESS</a:t>
            </a:r>
          </a:p>
        </p:txBody>
      </p:sp>
      <p:sp>
        <p:nvSpPr>
          <p:cNvPr id="15" name="TextBox 14">
            <a:extLst>
              <a:ext uri="{FF2B5EF4-FFF2-40B4-BE49-F238E27FC236}">
                <a16:creationId xmlns:a16="http://schemas.microsoft.com/office/drawing/2014/main" id="{AB243FB7-39A4-056F-C26A-C66DF4E7FED5}"/>
              </a:ext>
            </a:extLst>
          </p:cNvPr>
          <p:cNvSpPr txBox="1"/>
          <p:nvPr/>
        </p:nvSpPr>
        <p:spPr>
          <a:xfrm>
            <a:off x="3075628" y="3266946"/>
            <a:ext cx="2313454" cy="646331"/>
          </a:xfrm>
          <a:prstGeom prst="rect">
            <a:avLst/>
          </a:prstGeom>
          <a:noFill/>
        </p:spPr>
        <p:txBody>
          <a:bodyPr wrap="square" rtlCol="0">
            <a:spAutoFit/>
          </a:bodyPr>
          <a:lstStyle/>
          <a:p>
            <a:r>
              <a:rPr lang="en-US" dirty="0">
                <a:latin typeface="Helvetica Light" panose="020B0403020202020204" pitchFamily="34" charset="0"/>
              </a:rPr>
              <a:t>Quantum-Resistant</a:t>
            </a:r>
          </a:p>
          <a:p>
            <a:pPr algn="ctr"/>
            <a:r>
              <a:rPr lang="en-US" dirty="0">
                <a:latin typeface="Helvetica Light" panose="020B0403020202020204" pitchFamily="34" charset="0"/>
              </a:rPr>
              <a:t>Encryption</a:t>
            </a:r>
          </a:p>
        </p:txBody>
      </p:sp>
      <p:cxnSp>
        <p:nvCxnSpPr>
          <p:cNvPr id="17" name="Straight Arrow Connector 16">
            <a:extLst>
              <a:ext uri="{FF2B5EF4-FFF2-40B4-BE49-F238E27FC236}">
                <a16:creationId xmlns:a16="http://schemas.microsoft.com/office/drawing/2014/main" id="{C3EB6F0A-7BE8-8FB0-B5FB-91BEA099CD94}"/>
              </a:ext>
            </a:extLst>
          </p:cNvPr>
          <p:cNvCxnSpPr>
            <a:cxnSpLocks/>
            <a:stCxn id="15" idx="3"/>
          </p:cNvCxnSpPr>
          <p:nvPr/>
        </p:nvCxnSpPr>
        <p:spPr>
          <a:xfrm flipV="1">
            <a:off x="5389082" y="2933205"/>
            <a:ext cx="465453" cy="656907"/>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2D1C263-36FF-FE06-C2DC-FFF6DC62EA60}"/>
              </a:ext>
            </a:extLst>
          </p:cNvPr>
          <p:cNvCxnSpPr>
            <a:cxnSpLocks/>
            <a:stCxn id="15" idx="3"/>
          </p:cNvCxnSpPr>
          <p:nvPr/>
        </p:nvCxnSpPr>
        <p:spPr>
          <a:xfrm>
            <a:off x="5389082" y="3590112"/>
            <a:ext cx="465453" cy="625628"/>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pic>
        <p:nvPicPr>
          <p:cNvPr id="23" name="Picture 22" descr="A picture containing indoor, electronics&#10;&#10;AI-generated content may be incorrect.">
            <a:extLst>
              <a:ext uri="{FF2B5EF4-FFF2-40B4-BE49-F238E27FC236}">
                <a16:creationId xmlns:a16="http://schemas.microsoft.com/office/drawing/2014/main" id="{19DB0AFB-8B40-CE21-405E-374DA78FA78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367049" y="1125512"/>
            <a:ext cx="1013441" cy="1158857"/>
          </a:xfrm>
          <a:prstGeom prst="rect">
            <a:avLst/>
          </a:prstGeom>
          <a:effectLst>
            <a:glow rad="431800">
              <a:srgbClr val="FFC000">
                <a:alpha val="84000"/>
              </a:srgbClr>
            </a:glow>
          </a:effectLst>
        </p:spPr>
      </p:pic>
      <p:pic>
        <p:nvPicPr>
          <p:cNvPr id="24" name="Picture 23" descr="A picture containing indoor, electronics&#10;&#10;AI-generated content may be incorrect.">
            <a:extLst>
              <a:ext uri="{FF2B5EF4-FFF2-40B4-BE49-F238E27FC236}">
                <a16:creationId xmlns:a16="http://schemas.microsoft.com/office/drawing/2014/main" id="{CBADD0F7-1F50-95DF-665F-6D86FE3C5FE6}"/>
              </a:ext>
            </a:extLst>
          </p:cNvPr>
          <p:cNvPicPr>
            <a:picLocks noChangeAspect="1"/>
          </p:cNvPicPr>
          <p:nvPr/>
        </p:nvPicPr>
        <p:blipFill>
          <a:blip r:embed="rId8" cstate="screen">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367048" y="5006171"/>
            <a:ext cx="1013441" cy="1158857"/>
          </a:xfrm>
          <a:prstGeom prst="rect">
            <a:avLst/>
          </a:prstGeom>
          <a:effectLst>
            <a:glow rad="431800">
              <a:srgbClr val="FFC000">
                <a:alpha val="84000"/>
              </a:srgbClr>
            </a:glow>
          </a:effectLst>
        </p:spPr>
      </p:pic>
      <p:sp>
        <p:nvSpPr>
          <p:cNvPr id="11" name="TextBox 10">
            <a:extLst>
              <a:ext uri="{FF2B5EF4-FFF2-40B4-BE49-F238E27FC236}">
                <a16:creationId xmlns:a16="http://schemas.microsoft.com/office/drawing/2014/main" id="{24E253EF-4106-1136-5DBD-6D49FEE2A61F}"/>
              </a:ext>
            </a:extLst>
          </p:cNvPr>
          <p:cNvSpPr txBox="1"/>
          <p:nvPr/>
        </p:nvSpPr>
        <p:spPr>
          <a:xfrm>
            <a:off x="9546326" y="1489497"/>
            <a:ext cx="2281718" cy="430887"/>
          </a:xfrm>
          <a:prstGeom prst="rect">
            <a:avLst/>
          </a:prstGeom>
          <a:noFill/>
        </p:spPr>
        <p:txBody>
          <a:bodyPr wrap="square">
            <a:spAutoFit/>
          </a:bodyPr>
          <a:lstStyle/>
          <a:p>
            <a:r>
              <a:rPr lang="en-US" sz="1100" b="1" dirty="0">
                <a:latin typeface="Helvetica" pitchFamily="2" charset="0"/>
              </a:rPr>
              <a:t>S100-102 Edge Protector</a:t>
            </a:r>
          </a:p>
          <a:p>
            <a:r>
              <a:rPr lang="en-US" sz="1100" dirty="0">
                <a:latin typeface="Helvetica Light" panose="020B0403020202020204" pitchFamily="34" charset="0"/>
              </a:rPr>
              <a:t>Rugged Cu-Cu Ethernet</a:t>
            </a:r>
          </a:p>
        </p:txBody>
      </p:sp>
      <p:sp>
        <p:nvSpPr>
          <p:cNvPr id="13" name="TextBox 12">
            <a:extLst>
              <a:ext uri="{FF2B5EF4-FFF2-40B4-BE49-F238E27FC236}">
                <a16:creationId xmlns:a16="http://schemas.microsoft.com/office/drawing/2014/main" id="{7EEBC7B3-9AD6-BEDB-E9C8-FD85C938B4EF}"/>
              </a:ext>
            </a:extLst>
          </p:cNvPr>
          <p:cNvSpPr txBox="1"/>
          <p:nvPr/>
        </p:nvSpPr>
        <p:spPr>
          <a:xfrm>
            <a:off x="9546326" y="5370156"/>
            <a:ext cx="2281718" cy="430887"/>
          </a:xfrm>
          <a:prstGeom prst="rect">
            <a:avLst/>
          </a:prstGeom>
          <a:noFill/>
        </p:spPr>
        <p:txBody>
          <a:bodyPr wrap="square">
            <a:spAutoFit/>
          </a:bodyPr>
          <a:lstStyle/>
          <a:p>
            <a:r>
              <a:rPr lang="en-US" sz="1100" b="1" dirty="0">
                <a:latin typeface="Helvetica" pitchFamily="2" charset="0"/>
              </a:rPr>
              <a:t>S100-102 Edge Protector</a:t>
            </a:r>
          </a:p>
          <a:p>
            <a:r>
              <a:rPr lang="en-US" sz="1100" dirty="0">
                <a:latin typeface="Helvetica Light" panose="020B0403020202020204" pitchFamily="34" charset="0"/>
              </a:rPr>
              <a:t>Rugged Cu-Cu Ethernet</a:t>
            </a:r>
          </a:p>
        </p:txBody>
      </p:sp>
      <p:grpSp>
        <p:nvGrpSpPr>
          <p:cNvPr id="16" name="Group 15">
            <a:extLst>
              <a:ext uri="{FF2B5EF4-FFF2-40B4-BE49-F238E27FC236}">
                <a16:creationId xmlns:a16="http://schemas.microsoft.com/office/drawing/2014/main" id="{346A79F6-CEA6-0952-34A3-15CB13C2B428}"/>
              </a:ext>
            </a:extLst>
          </p:cNvPr>
          <p:cNvGrpSpPr>
            <a:grpSpLocks noChangeAspect="1"/>
          </p:cNvGrpSpPr>
          <p:nvPr/>
        </p:nvGrpSpPr>
        <p:grpSpPr>
          <a:xfrm>
            <a:off x="441331" y="1605345"/>
            <a:ext cx="1024640" cy="932919"/>
            <a:chOff x="137823" y="1141089"/>
            <a:chExt cx="1297288" cy="1181159"/>
          </a:xfrm>
        </p:grpSpPr>
        <p:pic>
          <p:nvPicPr>
            <p:cNvPr id="19" name="Graphic 18">
              <a:extLst>
                <a:ext uri="{FF2B5EF4-FFF2-40B4-BE49-F238E27FC236}">
                  <a16:creationId xmlns:a16="http://schemas.microsoft.com/office/drawing/2014/main" id="{F5B2234D-80AF-FFF0-9605-CA465320571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30013" y="1141089"/>
              <a:ext cx="914400" cy="906011"/>
            </a:xfrm>
            <a:prstGeom prst="rect">
              <a:avLst/>
            </a:prstGeom>
          </p:spPr>
        </p:pic>
        <p:sp>
          <p:nvSpPr>
            <p:cNvPr id="20" name="TextBox 19">
              <a:extLst>
                <a:ext uri="{FF2B5EF4-FFF2-40B4-BE49-F238E27FC236}">
                  <a16:creationId xmlns:a16="http://schemas.microsoft.com/office/drawing/2014/main" id="{10EC663E-5BF3-0136-8D16-6D7B215FB32F}"/>
                </a:ext>
              </a:extLst>
            </p:cNvPr>
            <p:cNvSpPr txBox="1"/>
            <p:nvPr/>
          </p:nvSpPr>
          <p:spPr>
            <a:xfrm>
              <a:off x="137823" y="1991026"/>
              <a:ext cx="1297288" cy="331222"/>
            </a:xfrm>
            <a:prstGeom prst="rect">
              <a:avLst/>
            </a:prstGeom>
            <a:noFill/>
            <a:ln w="12700">
              <a:noFill/>
            </a:ln>
          </p:spPr>
          <p:txBody>
            <a:bodyPr wrap="none" rtlCol="0" anchor="t">
              <a:spAutoFit/>
            </a:bodyPr>
            <a:lstStyle/>
            <a:p>
              <a:pPr algn="ctr"/>
              <a:r>
                <a:rPr lang="en-GB" sz="1100" b="1" dirty="0">
                  <a:latin typeface="Helvetica" pitchFamily="2" charset="0"/>
                  <a:cs typeface="Arial" panose="020B0604020202020204" pitchFamily="34" charset="0"/>
                </a:rPr>
                <a:t>Edge Device</a:t>
              </a:r>
            </a:p>
          </p:txBody>
        </p:sp>
      </p:grpSp>
      <p:grpSp>
        <p:nvGrpSpPr>
          <p:cNvPr id="21" name="Group 20">
            <a:extLst>
              <a:ext uri="{FF2B5EF4-FFF2-40B4-BE49-F238E27FC236}">
                <a16:creationId xmlns:a16="http://schemas.microsoft.com/office/drawing/2014/main" id="{D297931A-86D9-9DDF-8ACA-51F44E5B371B}"/>
              </a:ext>
            </a:extLst>
          </p:cNvPr>
          <p:cNvGrpSpPr>
            <a:grpSpLocks noChangeAspect="1"/>
          </p:cNvGrpSpPr>
          <p:nvPr/>
        </p:nvGrpSpPr>
        <p:grpSpPr>
          <a:xfrm>
            <a:off x="441331" y="4604964"/>
            <a:ext cx="1024640" cy="932919"/>
            <a:chOff x="137823" y="1141089"/>
            <a:chExt cx="1297288" cy="1181159"/>
          </a:xfrm>
        </p:grpSpPr>
        <p:pic>
          <p:nvPicPr>
            <p:cNvPr id="22" name="Graphic 21">
              <a:extLst>
                <a:ext uri="{FF2B5EF4-FFF2-40B4-BE49-F238E27FC236}">
                  <a16:creationId xmlns:a16="http://schemas.microsoft.com/office/drawing/2014/main" id="{719611D8-AA85-4D22-4905-02DB61B929EE}"/>
                </a:ext>
              </a:extLst>
            </p:cNvPr>
            <p:cNvPicPr>
              <a:picLocks noChangeAspect="1"/>
            </p:cNvPicPr>
            <p:nvPr/>
          </p:nvPicPr>
          <p:blipFill>
            <a:blip r:embed="rId13">
              <a:extLst>
                <a:ext uri="{96DAC541-7B7A-43D3-8B79-37D633B846F1}">
                  <asvg:svgBlip xmlns:asvg="http://schemas.microsoft.com/office/drawing/2016/SVG/main" r:embed="rId14"/>
                </a:ext>
              </a:extLst>
            </a:blip>
            <a:srcRect b="39470"/>
            <a:stretch>
              <a:fillRect/>
            </a:stretch>
          </p:blipFill>
          <p:spPr>
            <a:xfrm rot="5400000">
              <a:off x="479289" y="1319891"/>
              <a:ext cx="906011" cy="548408"/>
            </a:xfrm>
            <a:prstGeom prst="rect">
              <a:avLst/>
            </a:prstGeom>
          </p:spPr>
        </p:pic>
        <p:sp>
          <p:nvSpPr>
            <p:cNvPr id="25" name="TextBox 24">
              <a:extLst>
                <a:ext uri="{FF2B5EF4-FFF2-40B4-BE49-F238E27FC236}">
                  <a16:creationId xmlns:a16="http://schemas.microsoft.com/office/drawing/2014/main" id="{6179E5F5-00E9-4E64-C9BA-B375BD1730C9}"/>
                </a:ext>
              </a:extLst>
            </p:cNvPr>
            <p:cNvSpPr txBox="1"/>
            <p:nvPr/>
          </p:nvSpPr>
          <p:spPr>
            <a:xfrm>
              <a:off x="137823" y="1991026"/>
              <a:ext cx="1297288" cy="331222"/>
            </a:xfrm>
            <a:prstGeom prst="rect">
              <a:avLst/>
            </a:prstGeom>
            <a:noFill/>
            <a:ln w="12700">
              <a:noFill/>
            </a:ln>
          </p:spPr>
          <p:txBody>
            <a:bodyPr wrap="none" rtlCol="0" anchor="t">
              <a:spAutoFit/>
            </a:bodyPr>
            <a:lstStyle/>
            <a:p>
              <a:pPr algn="ctr"/>
              <a:r>
                <a:rPr lang="en-GB" sz="1100" b="1" dirty="0">
                  <a:latin typeface="Helvetica" pitchFamily="2" charset="0"/>
                  <a:cs typeface="Arial" panose="020B0604020202020204" pitchFamily="34" charset="0"/>
                </a:rPr>
                <a:t>Edge Device</a:t>
              </a:r>
            </a:p>
          </p:txBody>
        </p:sp>
      </p:grpSp>
    </p:spTree>
    <p:extLst>
      <p:ext uri="{BB962C8B-B14F-4D97-AF65-F5344CB8AC3E}">
        <p14:creationId xmlns:p14="http://schemas.microsoft.com/office/powerpoint/2010/main" val="94770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CFA9-43FA-B91B-57D4-7C8FE60CEF5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670535-9657-3F30-E600-212326B0479E}"/>
              </a:ext>
            </a:extLst>
          </p:cNvPr>
          <p:cNvSpPr>
            <a:spLocks noGrp="1"/>
          </p:cNvSpPr>
          <p:nvPr>
            <p:ph sz="half" idx="2"/>
          </p:nvPr>
        </p:nvSpPr>
        <p:spPr/>
        <p:txBody>
          <a:bodyPr anchor="ctr">
            <a:normAutofit/>
          </a:bodyPr>
          <a:lstStyle/>
          <a:p>
            <a:pPr marL="0" indent="0" algn="ctr">
              <a:lnSpc>
                <a:spcPct val="112000"/>
              </a:lnSpc>
              <a:spcBef>
                <a:spcPts val="600"/>
              </a:spcBef>
              <a:buNone/>
            </a:pPr>
            <a:r>
              <a:rPr lang="en-US" sz="1800" b="1" dirty="0">
                <a:latin typeface="Helvetica" pitchFamily="2" charset="0"/>
              </a:rPr>
              <a:t>Clinton Groves</a:t>
            </a:r>
          </a:p>
          <a:p>
            <a:pPr marL="0" indent="0" algn="ctr">
              <a:lnSpc>
                <a:spcPct val="112000"/>
              </a:lnSpc>
              <a:spcBef>
                <a:spcPts val="600"/>
              </a:spcBef>
              <a:buNone/>
            </a:pPr>
            <a:r>
              <a:rPr lang="en-US" sz="1800" dirty="0">
                <a:latin typeface="Helvetica" pitchFamily="2" charset="0"/>
              </a:rPr>
              <a:t>CEO</a:t>
            </a:r>
          </a:p>
          <a:p>
            <a:pPr marL="0" indent="0" algn="ctr">
              <a:lnSpc>
                <a:spcPct val="112000"/>
              </a:lnSpc>
              <a:spcBef>
                <a:spcPts val="600"/>
              </a:spcBef>
              <a:buNone/>
            </a:pPr>
            <a:r>
              <a:rPr lang="en-US" sz="1800" dirty="0"/>
              <a:t>cgroves@blueskytec.us</a:t>
            </a:r>
          </a:p>
          <a:p>
            <a:pPr marL="0" indent="0" algn="ctr">
              <a:lnSpc>
                <a:spcPct val="112000"/>
              </a:lnSpc>
              <a:spcBef>
                <a:spcPts val="600"/>
              </a:spcBef>
              <a:buNone/>
            </a:pPr>
            <a:r>
              <a:rPr lang="en-US" sz="1800" dirty="0"/>
              <a:t>+1 (980) 281-0664</a:t>
            </a:r>
          </a:p>
        </p:txBody>
      </p:sp>
      <p:sp>
        <p:nvSpPr>
          <p:cNvPr id="9" name="Footer Placeholder 8">
            <a:extLst>
              <a:ext uri="{FF2B5EF4-FFF2-40B4-BE49-F238E27FC236}">
                <a16:creationId xmlns:a16="http://schemas.microsoft.com/office/drawing/2014/main" id="{1BFE5ACC-C7C4-761C-2C6E-6BB56790E4AC}"/>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10" name="Slide Number Placeholder 9">
            <a:extLst>
              <a:ext uri="{FF2B5EF4-FFF2-40B4-BE49-F238E27FC236}">
                <a16:creationId xmlns:a16="http://schemas.microsoft.com/office/drawing/2014/main" id="{1BD98BFD-53CA-55CC-D8E3-EE9B49F41635}"/>
              </a:ext>
            </a:extLst>
          </p:cNvPr>
          <p:cNvSpPr>
            <a:spLocks noGrp="1"/>
          </p:cNvSpPr>
          <p:nvPr>
            <p:ph type="sldNum" sz="quarter" idx="12"/>
          </p:nvPr>
        </p:nvSpPr>
        <p:spPr/>
        <p:txBody>
          <a:bodyPr/>
          <a:lstStyle/>
          <a:p>
            <a:fld id="{F2FB07EC-21ED-AE4F-89CA-6A51F6AF0777}" type="slidenum">
              <a:rPr lang="en-US" smtClean="0"/>
              <a:t>16</a:t>
            </a:fld>
            <a:endParaRPr lang="en-US" dirty="0"/>
          </a:p>
        </p:txBody>
      </p:sp>
      <p:sp>
        <p:nvSpPr>
          <p:cNvPr id="6" name="Content Placeholder 5">
            <a:extLst>
              <a:ext uri="{FF2B5EF4-FFF2-40B4-BE49-F238E27FC236}">
                <a16:creationId xmlns:a16="http://schemas.microsoft.com/office/drawing/2014/main" id="{26864072-E22B-76B1-4916-BC91D1BFA5B4}"/>
              </a:ext>
            </a:extLst>
          </p:cNvPr>
          <p:cNvSpPr>
            <a:spLocks noGrp="1"/>
          </p:cNvSpPr>
          <p:nvPr>
            <p:ph sz="half" idx="1"/>
          </p:nvPr>
        </p:nvSpPr>
        <p:spPr/>
        <p:txBody>
          <a:bodyPr anchor="ctr">
            <a:normAutofit/>
          </a:bodyPr>
          <a:lstStyle/>
          <a:p>
            <a:pPr marL="0" indent="0" algn="ctr">
              <a:buNone/>
            </a:pPr>
            <a:r>
              <a:rPr lang="en-US" sz="2800" b="1" dirty="0">
                <a:solidFill>
                  <a:schemeClr val="accent1">
                    <a:lumMod val="20000"/>
                    <a:lumOff val="80000"/>
                  </a:schemeClr>
                </a:solidFill>
                <a:latin typeface="Helvetica" pitchFamily="2" charset="0"/>
              </a:rPr>
              <a:t>Thank you</a:t>
            </a:r>
          </a:p>
        </p:txBody>
      </p:sp>
    </p:spTree>
    <p:extLst>
      <p:ext uri="{BB962C8B-B14F-4D97-AF65-F5344CB8AC3E}">
        <p14:creationId xmlns:p14="http://schemas.microsoft.com/office/powerpoint/2010/main" val="757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64BCA-D2C9-7BC5-A622-49E4A0CCCE4E}"/>
            </a:ext>
          </a:extLst>
        </p:cNvPr>
        <p:cNvGrpSpPr/>
        <p:nvPr/>
      </p:nvGrpSpPr>
      <p:grpSpPr>
        <a:xfrm>
          <a:off x="0" y="0"/>
          <a:ext cx="0" cy="0"/>
          <a:chOff x="0" y="0"/>
          <a:chExt cx="0" cy="0"/>
        </a:xfrm>
      </p:grpSpPr>
      <p:pic>
        <p:nvPicPr>
          <p:cNvPr id="6" name="Picture 5" descr="A picture containing dark&#10;&#10;AI-generated content may be incorrect.">
            <a:extLst>
              <a:ext uri="{FF2B5EF4-FFF2-40B4-BE49-F238E27FC236}">
                <a16:creationId xmlns:a16="http://schemas.microsoft.com/office/drawing/2014/main" id="{213ADAC1-B92A-F8F2-511D-5A1143FC18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3F7D7FEA-CBE6-7A87-2EB1-5259A1A0E7C7}"/>
              </a:ext>
            </a:extLst>
          </p:cNvPr>
          <p:cNvSpPr>
            <a:spLocks noGrp="1"/>
          </p:cNvSpPr>
          <p:nvPr>
            <p:ph type="title"/>
          </p:nvPr>
        </p:nvSpPr>
        <p:spPr/>
        <p:txBody>
          <a:bodyPr/>
          <a:lstStyle/>
          <a:p>
            <a:r>
              <a:rPr lang="en-US" dirty="0">
                <a:solidFill>
                  <a:schemeClr val="bg1"/>
                </a:solidFill>
              </a:rPr>
              <a:t>Bottom Line</a:t>
            </a:r>
          </a:p>
        </p:txBody>
      </p:sp>
      <p:sp>
        <p:nvSpPr>
          <p:cNvPr id="3" name="Content Placeholder 2">
            <a:extLst>
              <a:ext uri="{FF2B5EF4-FFF2-40B4-BE49-F238E27FC236}">
                <a16:creationId xmlns:a16="http://schemas.microsoft.com/office/drawing/2014/main" id="{7AB45EC0-D61D-0F1B-FEF6-F4A8A7CDA0E3}"/>
              </a:ext>
            </a:extLst>
          </p:cNvPr>
          <p:cNvSpPr>
            <a:spLocks noGrp="1"/>
          </p:cNvSpPr>
          <p:nvPr>
            <p:ph idx="1"/>
          </p:nvPr>
        </p:nvSpPr>
        <p:spPr>
          <a:gradFill flip="none" rotWithShape="1">
            <a:gsLst>
              <a:gs pos="50000">
                <a:schemeClr val="accent1">
                  <a:lumMod val="50000"/>
                </a:schemeClr>
              </a:gs>
              <a:gs pos="16000">
                <a:schemeClr val="accent1">
                  <a:lumMod val="50000"/>
                  <a:alpha val="0"/>
                </a:schemeClr>
              </a:gs>
              <a:gs pos="85000">
                <a:schemeClr val="accent1">
                  <a:lumMod val="50000"/>
                  <a:alpha val="0"/>
                </a:schemeClr>
              </a:gs>
            </a:gsLst>
            <a:lin ang="5400000" scaled="1"/>
            <a:tileRect/>
          </a:gradFill>
        </p:spPr>
        <p:txBody>
          <a:bodyPr lIns="914400" rIns="914400" anchor="ctr">
            <a:normAutofit/>
          </a:bodyPr>
          <a:lstStyle/>
          <a:p>
            <a:pPr marL="0" indent="0">
              <a:lnSpc>
                <a:spcPct val="112000"/>
              </a:lnSpc>
              <a:spcBef>
                <a:spcPts val="2400"/>
              </a:spcBef>
              <a:buNone/>
            </a:pPr>
            <a:r>
              <a:rPr lang="en-US" sz="2800" b="1" dirty="0">
                <a:solidFill>
                  <a:srgbClr val="FFC000"/>
                </a:solidFill>
                <a:effectLst/>
                <a:latin typeface="Helvetica" pitchFamily="2" charset="0"/>
              </a:rPr>
              <a:t>Keyspace Technology (KST) renders any connected system immune to all known and unknown cyber attacks;</a:t>
            </a:r>
            <a:r>
              <a:rPr lang="en-US" sz="2800" dirty="0">
                <a:solidFill>
                  <a:schemeClr val="bg1"/>
                </a:solidFill>
                <a:effectLst/>
              </a:rPr>
              <a:t> </a:t>
            </a:r>
            <a:r>
              <a:rPr lang="en-US" sz="2800" dirty="0">
                <a:solidFill>
                  <a:schemeClr val="accent1">
                    <a:lumMod val="20000"/>
                    <a:lumOff val="80000"/>
                  </a:schemeClr>
                </a:solidFill>
                <a:effectLst/>
              </a:rPr>
              <a:t>including attacks mounted by AI and quantum computers.*</a:t>
            </a:r>
          </a:p>
        </p:txBody>
      </p:sp>
      <p:sp>
        <p:nvSpPr>
          <p:cNvPr id="4" name="Footer Placeholder 3">
            <a:extLst>
              <a:ext uri="{FF2B5EF4-FFF2-40B4-BE49-F238E27FC236}">
                <a16:creationId xmlns:a16="http://schemas.microsoft.com/office/drawing/2014/main" id="{C9FF6F67-C752-C541-583C-805B8BDF2BB6}"/>
              </a:ext>
            </a:extLst>
          </p:cNvPr>
          <p:cNvSpPr>
            <a:spLocks noGrp="1"/>
          </p:cNvSpPr>
          <p:nvPr>
            <p:ph type="ftr" sz="quarter" idx="11"/>
          </p:nvPr>
        </p:nvSpPr>
        <p:spPr/>
        <p:txBody>
          <a:bodyPr/>
          <a:lstStyle/>
          <a:p>
            <a:r>
              <a:rPr lang="en-US" dirty="0">
                <a:solidFill>
                  <a:schemeClr val="bg1"/>
                </a:solidFill>
              </a:rPr>
              <a:t>© Blueskytec America - This slide may contain CONFIDENTIAL INFORMATION and notes</a:t>
            </a:r>
          </a:p>
        </p:txBody>
      </p:sp>
      <p:sp>
        <p:nvSpPr>
          <p:cNvPr id="5" name="Slide Number Placeholder 4">
            <a:extLst>
              <a:ext uri="{FF2B5EF4-FFF2-40B4-BE49-F238E27FC236}">
                <a16:creationId xmlns:a16="http://schemas.microsoft.com/office/drawing/2014/main" id="{678AE505-1270-5FE0-5BD5-BE21CB8D93AA}"/>
              </a:ext>
            </a:extLst>
          </p:cNvPr>
          <p:cNvSpPr>
            <a:spLocks noGrp="1"/>
          </p:cNvSpPr>
          <p:nvPr>
            <p:ph type="sldNum" sz="quarter" idx="12"/>
          </p:nvPr>
        </p:nvSpPr>
        <p:spPr/>
        <p:txBody>
          <a:bodyPr/>
          <a:lstStyle/>
          <a:p>
            <a:fld id="{F2FB07EC-21ED-AE4F-89CA-6A51F6AF0777}" type="slidenum">
              <a:rPr lang="en-US" smtClean="0">
                <a:solidFill>
                  <a:schemeClr val="bg1"/>
                </a:solidFill>
              </a:rPr>
              <a:t>2</a:t>
            </a:fld>
            <a:endParaRPr lang="en-US" dirty="0">
              <a:solidFill>
                <a:schemeClr val="bg1"/>
              </a:solidFill>
            </a:endParaRPr>
          </a:p>
        </p:txBody>
      </p:sp>
      <p:sp>
        <p:nvSpPr>
          <p:cNvPr id="7" name="Footer Placeholder 3">
            <a:extLst>
              <a:ext uri="{FF2B5EF4-FFF2-40B4-BE49-F238E27FC236}">
                <a16:creationId xmlns:a16="http://schemas.microsoft.com/office/drawing/2014/main" id="{047D2E54-F9F7-A526-C819-3F305692E258}"/>
              </a:ext>
            </a:extLst>
          </p:cNvPr>
          <p:cNvSpPr txBox="1">
            <a:spLocks/>
          </p:cNvSpPr>
          <p:nvPr/>
        </p:nvSpPr>
        <p:spPr>
          <a:xfrm>
            <a:off x="259904" y="6400800"/>
            <a:ext cx="2681416" cy="274320"/>
          </a:xfrm>
          <a:prstGeom prst="rect">
            <a:avLst/>
          </a:prstGeom>
        </p:spPr>
        <p:txBody>
          <a:bodyPr vert="horz" lIns="91440" tIns="45720" rIns="91440" bIns="45720" rtlCol="0" anchor="b"/>
          <a:lstStyle>
            <a:defPPr>
              <a:defRPr lang="en-US"/>
            </a:defPPr>
            <a:lvl1pPr marL="0" algn="ctr" defTabSz="914400" rtl="0" eaLnBrk="1" latinLnBrk="0" hangingPunct="1">
              <a:defRPr sz="700" b="0" i="0" kern="1200">
                <a:solidFill>
                  <a:schemeClr val="tx1"/>
                </a:solidFill>
                <a:latin typeface="Helvetica Light" panose="020B04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YES, this is accurate and verified by third-parties.</a:t>
            </a:r>
          </a:p>
        </p:txBody>
      </p:sp>
    </p:spTree>
    <p:extLst>
      <p:ext uri="{BB962C8B-B14F-4D97-AF65-F5344CB8AC3E}">
        <p14:creationId xmlns:p14="http://schemas.microsoft.com/office/powerpoint/2010/main" val="313609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115C4-3416-1235-A683-DD9F99BE6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6304B-8827-FEEF-E6F9-E18585E59749}"/>
              </a:ext>
            </a:extLst>
          </p:cNvPr>
          <p:cNvSpPr>
            <a:spLocks noGrp="1"/>
          </p:cNvSpPr>
          <p:nvPr>
            <p:ph type="title"/>
          </p:nvPr>
        </p:nvSpPr>
        <p:spPr/>
        <p:txBody>
          <a:bodyPr/>
          <a:lstStyle/>
          <a:p>
            <a:r>
              <a:rPr lang="en-US" dirty="0"/>
              <a:t>Problem</a:t>
            </a:r>
          </a:p>
        </p:txBody>
      </p:sp>
      <p:sp>
        <p:nvSpPr>
          <p:cNvPr id="17" name="Content Placeholder 2">
            <a:extLst>
              <a:ext uri="{FF2B5EF4-FFF2-40B4-BE49-F238E27FC236}">
                <a16:creationId xmlns:a16="http://schemas.microsoft.com/office/drawing/2014/main" id="{A53CF65A-06C9-8458-82E2-E1F50E03EBBF}"/>
              </a:ext>
            </a:extLst>
          </p:cNvPr>
          <p:cNvSpPr>
            <a:spLocks noGrp="1"/>
          </p:cNvSpPr>
          <p:nvPr>
            <p:ph idx="1"/>
          </p:nvPr>
        </p:nvSpPr>
        <p:spPr>
          <a:noFill/>
        </p:spPr>
        <p:txBody>
          <a:bodyPr lIns="914400" rIns="914400" bIns="45720" anchor="ctr">
            <a:normAutofit/>
          </a:bodyPr>
          <a:lstStyle/>
          <a:p>
            <a:pPr marL="0" indent="0">
              <a:lnSpc>
                <a:spcPct val="113000"/>
              </a:lnSpc>
              <a:spcBef>
                <a:spcPts val="2400"/>
              </a:spcBef>
              <a:buNone/>
            </a:pPr>
            <a:r>
              <a:rPr lang="en-US" sz="2800" b="1" dirty="0">
                <a:solidFill>
                  <a:srgbClr val="FFC000"/>
                </a:solidFill>
                <a:latin typeface="Helvetica" pitchFamily="2" charset="0"/>
              </a:rPr>
              <a:t>Every connected system </a:t>
            </a:r>
            <a:r>
              <a:rPr lang="en-US" sz="2800" dirty="0">
                <a:solidFill>
                  <a:schemeClr val="accent1">
                    <a:lumMod val="20000"/>
                    <a:lumOff val="80000"/>
                  </a:schemeClr>
                </a:solidFill>
                <a:latin typeface="Helvetica Light" panose="020B0403020202020204" pitchFamily="34" charset="0"/>
              </a:rPr>
              <a:t>acts on communications </a:t>
            </a:r>
            <a:r>
              <a:rPr lang="en-US" sz="2800" dirty="0">
                <a:solidFill>
                  <a:schemeClr val="accent1">
                    <a:lumMod val="20000"/>
                    <a:lumOff val="80000"/>
                  </a:schemeClr>
                </a:solidFill>
              </a:rPr>
              <a:t>that </a:t>
            </a:r>
            <a:r>
              <a:rPr lang="en-US" sz="2800" b="1" u="sng" dirty="0">
                <a:solidFill>
                  <a:srgbClr val="FFC000"/>
                </a:solidFill>
                <a:latin typeface="Helvetica" pitchFamily="2" charset="0"/>
              </a:rPr>
              <a:t>cannot be proven</a:t>
            </a:r>
            <a:r>
              <a:rPr lang="en-US" sz="2800" b="1" dirty="0">
                <a:solidFill>
                  <a:srgbClr val="FFC000"/>
                </a:solidFill>
                <a:latin typeface="Helvetica" pitchFamily="2" charset="0"/>
              </a:rPr>
              <a:t> as trustworthy.</a:t>
            </a:r>
          </a:p>
          <a:p>
            <a:pPr marL="0" indent="0">
              <a:lnSpc>
                <a:spcPct val="113000"/>
              </a:lnSpc>
              <a:spcBef>
                <a:spcPts val="2400"/>
              </a:spcBef>
              <a:buNone/>
            </a:pPr>
            <a:r>
              <a:rPr lang="en-US" sz="2800" dirty="0">
                <a:solidFill>
                  <a:schemeClr val="accent1">
                    <a:lumMod val="20000"/>
                    <a:lumOff val="80000"/>
                  </a:schemeClr>
                </a:solidFill>
              </a:rPr>
              <a:t>Beneath the human information layer (where conventional cyber operates) </a:t>
            </a:r>
            <a:r>
              <a:rPr lang="en-US" sz="2800" b="1" dirty="0">
                <a:solidFill>
                  <a:srgbClr val="FFC000"/>
                </a:solidFill>
                <a:latin typeface="Helvetica" pitchFamily="2" charset="0"/>
              </a:rPr>
              <a:t>trust is assumed and cannot be verified.</a:t>
            </a:r>
          </a:p>
        </p:txBody>
      </p:sp>
      <p:sp>
        <p:nvSpPr>
          <p:cNvPr id="5" name="Footer Placeholder 4">
            <a:extLst>
              <a:ext uri="{FF2B5EF4-FFF2-40B4-BE49-F238E27FC236}">
                <a16:creationId xmlns:a16="http://schemas.microsoft.com/office/drawing/2014/main" id="{15F09AB3-D6E0-4DE3-DFF3-485F85252B4F}"/>
              </a:ext>
            </a:extLst>
          </p:cNvPr>
          <p:cNvSpPr>
            <a:spLocks noGrp="1"/>
          </p:cNvSpPr>
          <p:nvPr>
            <p:ph type="ftr" sz="quarter" idx="11"/>
          </p:nvPr>
        </p:nvSpPr>
        <p:spPr/>
        <p:txBody>
          <a:bodyPr/>
          <a:lstStyle/>
          <a:p>
            <a:r>
              <a:rPr lang="en-US" dirty="0">
                <a:solidFill>
                  <a:schemeClr val="bg1"/>
                </a:solidFill>
              </a:rPr>
              <a:t>© Blueskytec America - This slide may contain CONFIDENTIAL INFORMATION and notes</a:t>
            </a:r>
          </a:p>
        </p:txBody>
      </p:sp>
      <p:sp>
        <p:nvSpPr>
          <p:cNvPr id="6" name="Slide Number Placeholder 5">
            <a:extLst>
              <a:ext uri="{FF2B5EF4-FFF2-40B4-BE49-F238E27FC236}">
                <a16:creationId xmlns:a16="http://schemas.microsoft.com/office/drawing/2014/main" id="{CAF47641-C45E-B435-DA4D-3018E44F56BA}"/>
              </a:ext>
            </a:extLst>
          </p:cNvPr>
          <p:cNvSpPr>
            <a:spLocks noGrp="1"/>
          </p:cNvSpPr>
          <p:nvPr>
            <p:ph type="sldNum" sz="quarter" idx="12"/>
          </p:nvPr>
        </p:nvSpPr>
        <p:spPr/>
        <p:txBody>
          <a:bodyPr/>
          <a:lstStyle/>
          <a:p>
            <a:fld id="{F2FB07EC-21ED-AE4F-89CA-6A51F6AF0777}" type="slidenum">
              <a:rPr lang="en-US" smtClean="0">
                <a:solidFill>
                  <a:schemeClr val="bg1"/>
                </a:solidFill>
              </a:rPr>
              <a:t>3</a:t>
            </a:fld>
            <a:endParaRPr lang="en-US" dirty="0">
              <a:solidFill>
                <a:schemeClr val="bg1"/>
              </a:solidFill>
            </a:endParaRPr>
          </a:p>
        </p:txBody>
      </p:sp>
      <p:sp>
        <p:nvSpPr>
          <p:cNvPr id="3" name="Text Placeholder 2">
            <a:extLst>
              <a:ext uri="{FF2B5EF4-FFF2-40B4-BE49-F238E27FC236}">
                <a16:creationId xmlns:a16="http://schemas.microsoft.com/office/drawing/2014/main" id="{BC11E4E8-EC47-4522-B44A-4D77DBCBF1F4}"/>
              </a:ext>
            </a:extLst>
          </p:cNvPr>
          <p:cNvSpPr>
            <a:spLocks noGrp="1"/>
          </p:cNvSpPr>
          <p:nvPr>
            <p:ph type="body" sz="quarter" idx="13"/>
          </p:nvPr>
        </p:nvSpPr>
        <p:spPr/>
        <p:txBody>
          <a:bodyPr>
            <a:normAutofit/>
          </a:bodyPr>
          <a:lstStyle/>
          <a:p>
            <a:pPr marL="0" indent="0" algn="ctr">
              <a:lnSpc>
                <a:spcPct val="100000"/>
              </a:lnSpc>
              <a:spcBef>
                <a:spcPts val="0"/>
              </a:spcBef>
              <a:buNone/>
            </a:pPr>
            <a:r>
              <a:rPr lang="en-US" dirty="0"/>
              <a:t>The trust we place in our modern tools is not earned, it is given.</a:t>
            </a:r>
          </a:p>
        </p:txBody>
      </p:sp>
    </p:spTree>
    <p:extLst>
      <p:ext uri="{BB962C8B-B14F-4D97-AF65-F5344CB8AC3E}">
        <p14:creationId xmlns:p14="http://schemas.microsoft.com/office/powerpoint/2010/main" val="5083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478D73-0910-1C55-33C4-9BC4DC7076FB}"/>
              </a:ext>
            </a:extLst>
          </p:cNvPr>
          <p:cNvSpPr>
            <a:spLocks noGrp="1"/>
          </p:cNvSpPr>
          <p:nvPr>
            <p:ph type="title"/>
          </p:nvPr>
        </p:nvSpPr>
        <p:spPr/>
        <p:txBody>
          <a:bodyPr/>
          <a:lstStyle/>
          <a:p>
            <a:r>
              <a:rPr lang="en-US" dirty="0"/>
              <a:t>Problem – Market Synopsis</a:t>
            </a:r>
          </a:p>
        </p:txBody>
      </p:sp>
      <p:sp>
        <p:nvSpPr>
          <p:cNvPr id="7" name="Content Placeholder 6">
            <a:extLst>
              <a:ext uri="{FF2B5EF4-FFF2-40B4-BE49-F238E27FC236}">
                <a16:creationId xmlns:a16="http://schemas.microsoft.com/office/drawing/2014/main" id="{D96152E6-FF47-1F98-2B2F-4398992B6E80}"/>
              </a:ext>
            </a:extLst>
          </p:cNvPr>
          <p:cNvSpPr>
            <a:spLocks noGrp="1"/>
          </p:cNvSpPr>
          <p:nvPr>
            <p:ph sz="half" idx="1"/>
          </p:nvPr>
        </p:nvSpPr>
        <p:spPr/>
        <p:txBody>
          <a:bodyPr lIns="274320" rIns="274320" anchor="ctr">
            <a:normAutofit/>
          </a:bodyPr>
          <a:lstStyle/>
          <a:p>
            <a:pPr marL="0" indent="0">
              <a:lnSpc>
                <a:spcPct val="112000"/>
              </a:lnSpc>
              <a:spcBef>
                <a:spcPts val="1800"/>
              </a:spcBef>
              <a:buNone/>
            </a:pPr>
            <a:r>
              <a:rPr lang="en-US" sz="2800" b="1" dirty="0">
                <a:solidFill>
                  <a:srgbClr val="FFC000"/>
                </a:solidFill>
                <a:latin typeface="Helvetica" pitchFamily="2" charset="0"/>
              </a:rPr>
              <a:t>We lack a practical, provable method to ensure the integrity</a:t>
            </a:r>
            <a:r>
              <a:rPr lang="en-US" sz="2800" dirty="0">
                <a:solidFill>
                  <a:srgbClr val="FFC000"/>
                </a:solidFill>
              </a:rPr>
              <a:t> </a:t>
            </a:r>
            <a:r>
              <a:rPr lang="en-US" sz="2800" dirty="0">
                <a:solidFill>
                  <a:schemeClr val="accent1">
                    <a:lumMod val="20000"/>
                    <a:lumOff val="80000"/>
                  </a:schemeClr>
                </a:solidFill>
              </a:rPr>
              <a:t>of machine-to-machine (M2M) communications, particularly in real-time systems.</a:t>
            </a:r>
          </a:p>
        </p:txBody>
      </p:sp>
      <p:sp>
        <p:nvSpPr>
          <p:cNvPr id="8" name="Content Placeholder 7">
            <a:extLst>
              <a:ext uri="{FF2B5EF4-FFF2-40B4-BE49-F238E27FC236}">
                <a16:creationId xmlns:a16="http://schemas.microsoft.com/office/drawing/2014/main" id="{F898183A-E836-2FE3-0B9A-CC1E3CFD9E3E}"/>
              </a:ext>
            </a:extLst>
          </p:cNvPr>
          <p:cNvSpPr>
            <a:spLocks noGrp="1"/>
          </p:cNvSpPr>
          <p:nvPr>
            <p:ph sz="half" idx="2"/>
          </p:nvPr>
        </p:nvSpPr>
        <p:spPr>
          <a:solidFill>
            <a:schemeClr val="accent2">
              <a:lumMod val="75000"/>
            </a:schemeClr>
          </a:solidFill>
        </p:spPr>
        <p:txBody>
          <a:bodyPr lIns="274320" rIns="274320" anchor="ctr">
            <a:normAutofit/>
          </a:bodyPr>
          <a:lstStyle/>
          <a:p>
            <a:pPr marL="0" indent="0">
              <a:lnSpc>
                <a:spcPct val="112000"/>
              </a:lnSpc>
              <a:spcBef>
                <a:spcPts val="1800"/>
              </a:spcBef>
              <a:buNone/>
            </a:pPr>
            <a:r>
              <a:rPr lang="en-US" i="1" kern="0" dirty="0">
                <a:solidFill>
                  <a:schemeClr val="accent1">
                    <a:lumMod val="50000"/>
                  </a:schemeClr>
                </a:solidFill>
                <a:latin typeface="Times New Roman" panose="02020603050405020304" pitchFamily="18" charset="0"/>
                <a:cs typeface="Times New Roman" panose="02020603050405020304" pitchFamily="18" charset="0"/>
              </a:rPr>
              <a:t>	</a:t>
            </a:r>
            <a:r>
              <a:rPr lang="en-US" sz="2400" i="1" kern="0" dirty="0">
                <a:solidFill>
                  <a:schemeClr val="bg1"/>
                </a:solidFill>
                <a:latin typeface="Times New Roman" panose="02020603050405020304" pitchFamily="18" charset="0"/>
                <a:cs typeface="Times New Roman" panose="02020603050405020304" pitchFamily="18" charset="0"/>
              </a:rPr>
              <a:t>KST addresses a problem we have been trying to solve for over a decade now. And I don’t just mean our agency, I mean “we” the ENTIRE PLANET.</a:t>
            </a:r>
          </a:p>
          <a:p>
            <a:pPr marL="0" indent="0" algn="r">
              <a:lnSpc>
                <a:spcPct val="113000"/>
              </a:lnSpc>
              <a:spcBef>
                <a:spcPts val="1800"/>
              </a:spcBef>
              <a:buNone/>
            </a:pPr>
            <a:endParaRPr lang="en-US" sz="1200" dirty="0">
              <a:solidFill>
                <a:srgbClr val="123061"/>
              </a:solidFill>
            </a:endParaRPr>
          </a:p>
          <a:p>
            <a:pPr marL="0" indent="0" algn="r">
              <a:lnSpc>
                <a:spcPct val="113000"/>
              </a:lnSpc>
              <a:spcBef>
                <a:spcPts val="1800"/>
              </a:spcBef>
              <a:buNone/>
            </a:pPr>
            <a:r>
              <a:rPr lang="en-US" sz="1400" dirty="0">
                <a:solidFill>
                  <a:schemeClr val="accent2">
                    <a:lumMod val="40000"/>
                    <a:lumOff val="60000"/>
                  </a:schemeClr>
                </a:solidFill>
              </a:rPr>
              <a:t>U.S. government official with direct responsibility for the cyber defense of ~$800B in mission-critical assets (October 2025)</a:t>
            </a:r>
          </a:p>
        </p:txBody>
      </p:sp>
      <p:sp>
        <p:nvSpPr>
          <p:cNvPr id="4" name="Footer Placeholder 3">
            <a:extLst>
              <a:ext uri="{FF2B5EF4-FFF2-40B4-BE49-F238E27FC236}">
                <a16:creationId xmlns:a16="http://schemas.microsoft.com/office/drawing/2014/main" id="{5D9E8199-26C0-067D-331C-BA0A12409B36}"/>
              </a:ext>
            </a:extLst>
          </p:cNvPr>
          <p:cNvSpPr>
            <a:spLocks noGrp="1"/>
          </p:cNvSpPr>
          <p:nvPr>
            <p:ph type="ftr" sz="quarter" idx="11"/>
          </p:nvPr>
        </p:nvSpPr>
        <p:spPr/>
        <p:txBody>
          <a:bodyPr/>
          <a:lstStyle/>
          <a:p>
            <a:r>
              <a:rPr lang="en-US" dirty="0">
                <a:solidFill>
                  <a:schemeClr val="bg1"/>
                </a:solidFill>
              </a:rPr>
              <a:t>© Blueskytec America - This slide may contain CONFIDENTIAL INFORMATION and notes</a:t>
            </a:r>
          </a:p>
        </p:txBody>
      </p:sp>
      <p:sp>
        <p:nvSpPr>
          <p:cNvPr id="5" name="Slide Number Placeholder 4">
            <a:extLst>
              <a:ext uri="{FF2B5EF4-FFF2-40B4-BE49-F238E27FC236}">
                <a16:creationId xmlns:a16="http://schemas.microsoft.com/office/drawing/2014/main" id="{5BD312DD-E3D2-79AD-68F6-61C9F423A06A}"/>
              </a:ext>
            </a:extLst>
          </p:cNvPr>
          <p:cNvSpPr>
            <a:spLocks noGrp="1"/>
          </p:cNvSpPr>
          <p:nvPr>
            <p:ph type="sldNum" sz="quarter" idx="12"/>
          </p:nvPr>
        </p:nvSpPr>
        <p:spPr/>
        <p:txBody>
          <a:bodyPr/>
          <a:lstStyle/>
          <a:p>
            <a:fld id="{F2FB07EC-21ED-AE4F-89CA-6A51F6AF0777}" type="slidenum">
              <a:rPr lang="en-US" smtClean="0">
                <a:solidFill>
                  <a:schemeClr val="bg1"/>
                </a:solidFill>
              </a:rPr>
              <a:t>4</a:t>
            </a:fld>
            <a:endParaRPr lang="en-US" dirty="0">
              <a:solidFill>
                <a:schemeClr val="bg1"/>
              </a:solidFill>
            </a:endParaRPr>
          </a:p>
        </p:txBody>
      </p:sp>
      <p:sp>
        <p:nvSpPr>
          <p:cNvPr id="2" name="Text Placeholder 1">
            <a:extLst>
              <a:ext uri="{FF2B5EF4-FFF2-40B4-BE49-F238E27FC236}">
                <a16:creationId xmlns:a16="http://schemas.microsoft.com/office/drawing/2014/main" id="{80465165-DDBC-DF26-E77C-B48FE06AACEC}"/>
              </a:ext>
            </a:extLst>
          </p:cNvPr>
          <p:cNvSpPr>
            <a:spLocks noGrp="1"/>
          </p:cNvSpPr>
          <p:nvPr>
            <p:ph type="body" sz="quarter" idx="13"/>
          </p:nvPr>
        </p:nvSpPr>
        <p:spPr>
          <a:solidFill>
            <a:srgbClr val="FFC000"/>
          </a:solidFill>
        </p:spPr>
        <p:txBody>
          <a:bodyPr vert="horz" lIns="91440" tIns="45720" rIns="91440" bIns="45720" rtlCol="0" anchor="ctr">
            <a:normAutofit/>
          </a:bodyPr>
          <a:lstStyle/>
          <a:p>
            <a:pPr marL="0" indent="0" algn="ctr">
              <a:lnSpc>
                <a:spcPct val="100000"/>
              </a:lnSpc>
              <a:spcBef>
                <a:spcPts val="0"/>
              </a:spcBef>
              <a:buNone/>
            </a:pPr>
            <a:r>
              <a:rPr lang="en-US" dirty="0"/>
              <a:t>The problem is real and we have no solution.</a:t>
            </a:r>
          </a:p>
        </p:txBody>
      </p:sp>
      <p:sp>
        <p:nvSpPr>
          <p:cNvPr id="13" name="TextBox 12">
            <a:extLst>
              <a:ext uri="{FF2B5EF4-FFF2-40B4-BE49-F238E27FC236}">
                <a16:creationId xmlns:a16="http://schemas.microsoft.com/office/drawing/2014/main" id="{A39E33BE-A48E-3C81-862C-4A68D79E5FFB}"/>
              </a:ext>
            </a:extLst>
          </p:cNvPr>
          <p:cNvSpPr txBox="1"/>
          <p:nvPr/>
        </p:nvSpPr>
        <p:spPr>
          <a:xfrm>
            <a:off x="10791250" y="2812679"/>
            <a:ext cx="711200" cy="2215991"/>
          </a:xfrm>
          <a:prstGeom prst="rect">
            <a:avLst/>
          </a:prstGeom>
          <a:noFill/>
        </p:spPr>
        <p:txBody>
          <a:bodyPr wrap="square">
            <a:spAutoFit/>
          </a:bodyPr>
          <a:lstStyle/>
          <a:p>
            <a:r>
              <a:rPr lang="en-US" sz="13800" b="1" i="1" kern="0" dirty="0">
                <a:solidFill>
                  <a:schemeClr val="accent2"/>
                </a:solidFill>
                <a:latin typeface="Times New Roman" panose="02020603050405020304" pitchFamily="18" charset="0"/>
                <a:cs typeface="Times New Roman" panose="02020603050405020304" pitchFamily="18" charset="0"/>
              </a:rPr>
              <a:t>”</a:t>
            </a:r>
            <a:endParaRPr lang="en-US" sz="13800" b="1" dirty="0">
              <a:solidFill>
                <a:schemeClr val="accent2"/>
              </a:solidFill>
            </a:endParaRPr>
          </a:p>
        </p:txBody>
      </p:sp>
      <p:sp>
        <p:nvSpPr>
          <p:cNvPr id="14" name="TextBox 13">
            <a:extLst>
              <a:ext uri="{FF2B5EF4-FFF2-40B4-BE49-F238E27FC236}">
                <a16:creationId xmlns:a16="http://schemas.microsoft.com/office/drawing/2014/main" id="{D2D26F34-FC55-A82A-8CFB-C0D983953151}"/>
              </a:ext>
            </a:extLst>
          </p:cNvPr>
          <p:cNvSpPr txBox="1"/>
          <p:nvPr/>
        </p:nvSpPr>
        <p:spPr>
          <a:xfrm>
            <a:off x="6009762" y="1053300"/>
            <a:ext cx="711200" cy="2215991"/>
          </a:xfrm>
          <a:prstGeom prst="rect">
            <a:avLst/>
          </a:prstGeom>
          <a:noFill/>
        </p:spPr>
        <p:txBody>
          <a:bodyPr wrap="square">
            <a:spAutoFit/>
          </a:bodyPr>
          <a:lstStyle/>
          <a:p>
            <a:r>
              <a:rPr lang="en-US" sz="13800" b="1" i="1" kern="0" dirty="0">
                <a:solidFill>
                  <a:schemeClr val="accent2"/>
                </a:solidFill>
                <a:latin typeface="Times New Roman" panose="02020603050405020304" pitchFamily="18" charset="0"/>
                <a:cs typeface="Times New Roman" panose="02020603050405020304" pitchFamily="18" charset="0"/>
              </a:rPr>
              <a:t>“</a:t>
            </a:r>
            <a:endParaRPr lang="en-US" sz="13800" b="1" dirty="0">
              <a:solidFill>
                <a:schemeClr val="accent2"/>
              </a:solidFill>
            </a:endParaRPr>
          </a:p>
        </p:txBody>
      </p:sp>
    </p:spTree>
    <p:extLst>
      <p:ext uri="{BB962C8B-B14F-4D97-AF65-F5344CB8AC3E}">
        <p14:creationId xmlns:p14="http://schemas.microsoft.com/office/powerpoint/2010/main" val="343958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4A9D8-CD00-7A64-183E-70F35FA81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1FCD6-ECEB-6E92-8A2D-024FA6CAE720}"/>
              </a:ext>
            </a:extLst>
          </p:cNvPr>
          <p:cNvSpPr>
            <a:spLocks noGrp="1"/>
          </p:cNvSpPr>
          <p:nvPr>
            <p:ph type="title"/>
          </p:nvPr>
        </p:nvSpPr>
        <p:spPr/>
        <p:txBody>
          <a:bodyPr/>
          <a:lstStyle/>
          <a:p>
            <a:r>
              <a:rPr lang="en-US" dirty="0"/>
              <a:t>Impact</a:t>
            </a:r>
          </a:p>
        </p:txBody>
      </p:sp>
      <p:sp>
        <p:nvSpPr>
          <p:cNvPr id="3" name="Content Placeholder 2">
            <a:extLst>
              <a:ext uri="{FF2B5EF4-FFF2-40B4-BE49-F238E27FC236}">
                <a16:creationId xmlns:a16="http://schemas.microsoft.com/office/drawing/2014/main" id="{25E4916B-8D01-FA69-0AC2-A03D115B8E6E}"/>
              </a:ext>
            </a:extLst>
          </p:cNvPr>
          <p:cNvSpPr>
            <a:spLocks noGrp="1"/>
          </p:cNvSpPr>
          <p:nvPr>
            <p:ph idx="1"/>
          </p:nvPr>
        </p:nvSpPr>
        <p:spPr/>
        <p:txBody>
          <a:bodyPr lIns="914400" rIns="822960" anchor="ctr">
            <a:normAutofit/>
          </a:bodyPr>
          <a:lstStyle/>
          <a:p>
            <a:pPr marL="0" indent="0">
              <a:lnSpc>
                <a:spcPct val="113000"/>
              </a:lnSpc>
              <a:spcBef>
                <a:spcPts val="2400"/>
              </a:spcBef>
              <a:buNone/>
            </a:pPr>
            <a:r>
              <a:rPr lang="en-US" sz="2800" b="1" dirty="0">
                <a:solidFill>
                  <a:srgbClr val="FFC000"/>
                </a:solidFill>
                <a:latin typeface="Helvetica" pitchFamily="2" charset="0"/>
              </a:rPr>
              <a:t>Assumed trust exists in every sector, </a:t>
            </a:r>
            <a:r>
              <a:rPr lang="en-US" sz="2800" dirty="0">
                <a:solidFill>
                  <a:schemeClr val="accent1">
                    <a:lumMod val="20000"/>
                    <a:lumOff val="80000"/>
                  </a:schemeClr>
                </a:solidFill>
              </a:rPr>
              <a:t>meaning unverifiable machine communication </a:t>
            </a:r>
            <a:r>
              <a:rPr lang="en-US" sz="2800" b="1" dirty="0">
                <a:solidFill>
                  <a:srgbClr val="FFC000"/>
                </a:solidFill>
                <a:latin typeface="Helvetica" pitchFamily="2" charset="0"/>
              </a:rPr>
              <a:t>drives ALL real-world activity.</a:t>
            </a:r>
          </a:p>
        </p:txBody>
      </p:sp>
      <p:sp>
        <p:nvSpPr>
          <p:cNvPr id="5" name="Footer Placeholder 4">
            <a:extLst>
              <a:ext uri="{FF2B5EF4-FFF2-40B4-BE49-F238E27FC236}">
                <a16:creationId xmlns:a16="http://schemas.microsoft.com/office/drawing/2014/main" id="{364ACB3A-3843-2A6B-C916-DC0F18227D24}"/>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8CE75C9D-6768-F3CC-2800-C91E51B9E01D}"/>
              </a:ext>
            </a:extLst>
          </p:cNvPr>
          <p:cNvSpPr>
            <a:spLocks noGrp="1"/>
          </p:cNvSpPr>
          <p:nvPr>
            <p:ph type="sldNum" sz="quarter" idx="12"/>
          </p:nvPr>
        </p:nvSpPr>
        <p:spPr/>
        <p:txBody>
          <a:bodyPr/>
          <a:lstStyle/>
          <a:p>
            <a:fld id="{F2FB07EC-21ED-AE4F-89CA-6A51F6AF0777}" type="slidenum">
              <a:rPr lang="en-US" smtClean="0"/>
              <a:t>5</a:t>
            </a:fld>
            <a:endParaRPr lang="en-US" dirty="0"/>
          </a:p>
        </p:txBody>
      </p:sp>
      <p:sp>
        <p:nvSpPr>
          <p:cNvPr id="4" name="Text Placeholder 3">
            <a:extLst>
              <a:ext uri="{FF2B5EF4-FFF2-40B4-BE49-F238E27FC236}">
                <a16:creationId xmlns:a16="http://schemas.microsoft.com/office/drawing/2014/main" id="{832F4287-DF81-E86F-8216-E3A14CA97550}"/>
              </a:ext>
            </a:extLst>
          </p:cNvPr>
          <p:cNvSpPr>
            <a:spLocks noGrp="1"/>
          </p:cNvSpPr>
          <p:nvPr>
            <p:ph type="body" sz="quarter" idx="13"/>
          </p:nvPr>
        </p:nvSpPr>
        <p:spPr>
          <a:solidFill>
            <a:srgbClr val="FFC000"/>
          </a:solidFill>
        </p:spPr>
        <p:txBody>
          <a:bodyPr vert="horz" lIns="91440" tIns="45720" rIns="91440" bIns="45720" rtlCol="0" anchor="ctr">
            <a:normAutofit/>
          </a:bodyPr>
          <a:lstStyle/>
          <a:p>
            <a:pPr marL="0" indent="0" algn="ctr">
              <a:lnSpc>
                <a:spcPct val="100000"/>
              </a:lnSpc>
              <a:spcBef>
                <a:spcPts val="0"/>
              </a:spcBef>
              <a:buNone/>
            </a:pPr>
            <a:r>
              <a:rPr lang="en-US" dirty="0"/>
              <a:t>Whoever can fake machine instructions can control the modern world.</a:t>
            </a:r>
          </a:p>
        </p:txBody>
      </p:sp>
    </p:spTree>
    <p:extLst>
      <p:ext uri="{BB962C8B-B14F-4D97-AF65-F5344CB8AC3E}">
        <p14:creationId xmlns:p14="http://schemas.microsoft.com/office/powerpoint/2010/main" val="241586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14D6-D213-81BB-CFBA-4BC2640D1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9EE09-1223-558A-DF8B-C4CD661EB31F}"/>
              </a:ext>
            </a:extLst>
          </p:cNvPr>
          <p:cNvSpPr>
            <a:spLocks noGrp="1"/>
          </p:cNvSpPr>
          <p:nvPr>
            <p:ph type="title"/>
          </p:nvPr>
        </p:nvSpPr>
        <p:spPr/>
        <p:txBody>
          <a:bodyPr/>
          <a:lstStyle/>
          <a:p>
            <a:r>
              <a:rPr lang="en-US" dirty="0"/>
              <a:t>Failure of Current Approach</a:t>
            </a:r>
          </a:p>
        </p:txBody>
      </p:sp>
      <p:sp>
        <p:nvSpPr>
          <p:cNvPr id="3" name="Content Placeholder 2">
            <a:extLst>
              <a:ext uri="{FF2B5EF4-FFF2-40B4-BE49-F238E27FC236}">
                <a16:creationId xmlns:a16="http://schemas.microsoft.com/office/drawing/2014/main" id="{9DA94F12-24A1-0B30-B088-7E0FEF46753B}"/>
              </a:ext>
            </a:extLst>
          </p:cNvPr>
          <p:cNvSpPr>
            <a:spLocks noGrp="1"/>
          </p:cNvSpPr>
          <p:nvPr>
            <p:ph idx="1"/>
          </p:nvPr>
        </p:nvSpPr>
        <p:spPr/>
        <p:txBody>
          <a:bodyPr lIns="914400" rIns="914400" anchor="ctr">
            <a:normAutofit/>
          </a:bodyPr>
          <a:lstStyle/>
          <a:p>
            <a:pPr marL="0" indent="0">
              <a:lnSpc>
                <a:spcPct val="113000"/>
              </a:lnSpc>
              <a:spcBef>
                <a:spcPts val="2400"/>
              </a:spcBef>
              <a:buNone/>
            </a:pPr>
            <a:r>
              <a:rPr lang="en-US" sz="2800" dirty="0">
                <a:solidFill>
                  <a:schemeClr val="accent1">
                    <a:lumMod val="20000"/>
                    <a:lumOff val="80000"/>
                  </a:schemeClr>
                </a:solidFill>
              </a:rPr>
              <a:t>The problem exists because </a:t>
            </a:r>
            <a:r>
              <a:rPr lang="en-US" sz="2800" b="1" dirty="0">
                <a:solidFill>
                  <a:srgbClr val="FFC000"/>
                </a:solidFill>
                <a:latin typeface="Helvetica" pitchFamily="2" charset="0"/>
              </a:rPr>
              <a:t>machine communications move too quickly and in the wrong place for conventional cyber</a:t>
            </a:r>
            <a:r>
              <a:rPr lang="en-US" sz="2800" dirty="0">
                <a:solidFill>
                  <a:schemeClr val="accent1">
                    <a:lumMod val="20000"/>
                    <a:lumOff val="80000"/>
                  </a:schemeClr>
                </a:solidFill>
              </a:rPr>
              <a:t> to verify and authenticate, ever.</a:t>
            </a:r>
          </a:p>
        </p:txBody>
      </p:sp>
      <p:sp>
        <p:nvSpPr>
          <p:cNvPr id="5" name="Footer Placeholder 4">
            <a:extLst>
              <a:ext uri="{FF2B5EF4-FFF2-40B4-BE49-F238E27FC236}">
                <a16:creationId xmlns:a16="http://schemas.microsoft.com/office/drawing/2014/main" id="{AA75743B-7ADC-5303-7124-64494B6E3FF6}"/>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4B169952-D911-1192-6DAF-1CB5CDA4C30B}"/>
              </a:ext>
            </a:extLst>
          </p:cNvPr>
          <p:cNvSpPr>
            <a:spLocks noGrp="1"/>
          </p:cNvSpPr>
          <p:nvPr>
            <p:ph type="sldNum" sz="quarter" idx="12"/>
          </p:nvPr>
        </p:nvSpPr>
        <p:spPr/>
        <p:txBody>
          <a:bodyPr/>
          <a:lstStyle/>
          <a:p>
            <a:fld id="{F2FB07EC-21ED-AE4F-89CA-6A51F6AF0777}" type="slidenum">
              <a:rPr lang="en-US" smtClean="0"/>
              <a:t>6</a:t>
            </a:fld>
            <a:endParaRPr lang="en-US" dirty="0"/>
          </a:p>
        </p:txBody>
      </p:sp>
      <p:sp>
        <p:nvSpPr>
          <p:cNvPr id="4" name="Text Placeholder 3">
            <a:extLst>
              <a:ext uri="{FF2B5EF4-FFF2-40B4-BE49-F238E27FC236}">
                <a16:creationId xmlns:a16="http://schemas.microsoft.com/office/drawing/2014/main" id="{81CED710-2AF7-8750-09C0-E363CC473B42}"/>
              </a:ext>
            </a:extLst>
          </p:cNvPr>
          <p:cNvSpPr>
            <a:spLocks noGrp="1"/>
          </p:cNvSpPr>
          <p:nvPr>
            <p:ph type="body" sz="quarter" idx="13"/>
          </p:nvPr>
        </p:nvSpPr>
        <p:spPr>
          <a:solidFill>
            <a:srgbClr val="FFC000"/>
          </a:solidFill>
        </p:spPr>
        <p:txBody>
          <a:bodyPr vert="horz" lIns="91440" tIns="45720" rIns="91440" bIns="45720" rtlCol="0" anchor="ctr">
            <a:normAutofit/>
          </a:bodyPr>
          <a:lstStyle/>
          <a:p>
            <a:pPr marL="0" indent="0" algn="ctr">
              <a:lnSpc>
                <a:spcPct val="100000"/>
              </a:lnSpc>
              <a:spcBef>
                <a:spcPts val="0"/>
              </a:spcBef>
              <a:buNone/>
            </a:pPr>
            <a:r>
              <a:rPr lang="en-US" dirty="0"/>
              <a:t>Detection can’t prevent a disaster after the fact.</a:t>
            </a:r>
          </a:p>
        </p:txBody>
      </p:sp>
    </p:spTree>
    <p:extLst>
      <p:ext uri="{BB962C8B-B14F-4D97-AF65-F5344CB8AC3E}">
        <p14:creationId xmlns:p14="http://schemas.microsoft.com/office/powerpoint/2010/main" val="364889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42A65-0F77-C4C6-783A-9AAFD4AA2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358E44-D707-231A-8F68-F118355F76C2}"/>
              </a:ext>
            </a:extLst>
          </p:cNvPr>
          <p:cNvSpPr>
            <a:spLocks noGrp="1"/>
          </p:cNvSpPr>
          <p:nvPr>
            <p:ph type="title"/>
          </p:nvPr>
        </p:nvSpPr>
        <p:spPr/>
        <p:txBody>
          <a:bodyPr/>
          <a:lstStyle/>
          <a:p>
            <a:r>
              <a:rPr lang="en-US" dirty="0"/>
              <a:t>Consequences of Inaction</a:t>
            </a:r>
          </a:p>
        </p:txBody>
      </p:sp>
      <p:sp>
        <p:nvSpPr>
          <p:cNvPr id="3" name="Content Placeholder 2">
            <a:extLst>
              <a:ext uri="{FF2B5EF4-FFF2-40B4-BE49-F238E27FC236}">
                <a16:creationId xmlns:a16="http://schemas.microsoft.com/office/drawing/2014/main" id="{6B0A087A-1808-1812-69A5-5E6455EC202A}"/>
              </a:ext>
            </a:extLst>
          </p:cNvPr>
          <p:cNvSpPr>
            <a:spLocks noGrp="1"/>
          </p:cNvSpPr>
          <p:nvPr>
            <p:ph idx="1"/>
          </p:nvPr>
        </p:nvSpPr>
        <p:spPr/>
        <p:txBody>
          <a:bodyPr lIns="914400" rIns="914400" anchor="ctr">
            <a:normAutofit/>
          </a:bodyPr>
          <a:lstStyle/>
          <a:p>
            <a:pPr marL="0" indent="0">
              <a:lnSpc>
                <a:spcPct val="113000"/>
              </a:lnSpc>
              <a:spcBef>
                <a:spcPts val="2400"/>
              </a:spcBef>
              <a:buNone/>
            </a:pPr>
            <a:r>
              <a:rPr lang="en-US" sz="2800" b="1" dirty="0">
                <a:solidFill>
                  <a:srgbClr val="FFC000"/>
                </a:solidFill>
                <a:latin typeface="Helvetica" pitchFamily="2" charset="0"/>
              </a:rPr>
              <a:t>One bad command </a:t>
            </a:r>
            <a:r>
              <a:rPr lang="en-US" sz="2800" dirty="0">
                <a:solidFill>
                  <a:schemeClr val="accent1">
                    <a:lumMod val="20000"/>
                    <a:lumOff val="80000"/>
                  </a:schemeClr>
                </a:solidFill>
              </a:rPr>
              <a:t>can bring it down.</a:t>
            </a:r>
          </a:p>
          <a:p>
            <a:pPr marL="0" indent="0">
              <a:lnSpc>
                <a:spcPct val="113000"/>
              </a:lnSpc>
              <a:spcBef>
                <a:spcPts val="2400"/>
              </a:spcBef>
              <a:buNone/>
            </a:pPr>
            <a:r>
              <a:rPr lang="en-US" sz="2800" dirty="0">
                <a:solidFill>
                  <a:schemeClr val="accent1">
                    <a:lumMod val="20000"/>
                    <a:lumOff val="80000"/>
                  </a:schemeClr>
                </a:solidFill>
              </a:rPr>
              <a:t>Left unresolved, </a:t>
            </a:r>
            <a:r>
              <a:rPr lang="en-US" sz="2800" b="1" dirty="0">
                <a:solidFill>
                  <a:srgbClr val="FFC000"/>
                </a:solidFill>
                <a:latin typeface="Helvetica" pitchFamily="2" charset="0"/>
              </a:rPr>
              <a:t>loss of control is inevitable.</a:t>
            </a:r>
          </a:p>
          <a:p>
            <a:pPr marL="0" indent="0">
              <a:lnSpc>
                <a:spcPct val="113000"/>
              </a:lnSpc>
              <a:spcBef>
                <a:spcPts val="2400"/>
              </a:spcBef>
              <a:buNone/>
            </a:pPr>
            <a:r>
              <a:rPr lang="en-US" sz="2800" dirty="0">
                <a:solidFill>
                  <a:schemeClr val="accent1">
                    <a:lumMod val="20000"/>
                    <a:lumOff val="80000"/>
                  </a:schemeClr>
                </a:solidFill>
              </a:rPr>
              <a:t>When it happens, </a:t>
            </a:r>
            <a:r>
              <a:rPr lang="en-US" sz="2800" b="1" dirty="0">
                <a:solidFill>
                  <a:srgbClr val="FFC000"/>
                </a:solidFill>
                <a:latin typeface="Helvetica" pitchFamily="2" charset="0"/>
              </a:rPr>
              <a:t>leaders will answer </a:t>
            </a:r>
            <a:r>
              <a:rPr lang="en-US" sz="2800" dirty="0">
                <a:solidFill>
                  <a:schemeClr val="accent1">
                    <a:lumMod val="20000"/>
                    <a:lumOff val="80000"/>
                  </a:schemeClr>
                </a:solidFill>
              </a:rPr>
              <a:t>for why their systems acted on </a:t>
            </a:r>
            <a:r>
              <a:rPr lang="en-US" sz="2800" b="1" dirty="0">
                <a:solidFill>
                  <a:srgbClr val="FFC000"/>
                </a:solidFill>
                <a:latin typeface="Helvetica" pitchFamily="2" charset="0"/>
              </a:rPr>
              <a:t>lies that they </a:t>
            </a:r>
            <a:r>
              <a:rPr lang="en-US" sz="2800" b="1" u="sng" dirty="0">
                <a:solidFill>
                  <a:srgbClr val="FFC000"/>
                </a:solidFill>
                <a:latin typeface="Helvetica" pitchFamily="2" charset="0"/>
              </a:rPr>
              <a:t>now know</a:t>
            </a:r>
            <a:r>
              <a:rPr lang="en-US" sz="2800" b="1" dirty="0">
                <a:solidFill>
                  <a:srgbClr val="FFC000"/>
                </a:solidFill>
                <a:latin typeface="Helvetica" pitchFamily="2" charset="0"/>
              </a:rPr>
              <a:t> to be preventable.</a:t>
            </a:r>
            <a:endParaRPr lang="en-US" sz="2800" dirty="0">
              <a:solidFill>
                <a:schemeClr val="accent1">
                  <a:lumMod val="20000"/>
                  <a:lumOff val="80000"/>
                </a:schemeClr>
              </a:solidFill>
            </a:endParaRPr>
          </a:p>
        </p:txBody>
      </p:sp>
      <p:sp>
        <p:nvSpPr>
          <p:cNvPr id="5" name="Footer Placeholder 4">
            <a:extLst>
              <a:ext uri="{FF2B5EF4-FFF2-40B4-BE49-F238E27FC236}">
                <a16:creationId xmlns:a16="http://schemas.microsoft.com/office/drawing/2014/main" id="{C75C9755-A09E-2EFC-B858-41815CA9BD66}"/>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C4B920B5-1070-BB09-487F-60F884D72774}"/>
              </a:ext>
            </a:extLst>
          </p:cNvPr>
          <p:cNvSpPr>
            <a:spLocks noGrp="1"/>
          </p:cNvSpPr>
          <p:nvPr>
            <p:ph type="sldNum" sz="quarter" idx="12"/>
          </p:nvPr>
        </p:nvSpPr>
        <p:spPr/>
        <p:txBody>
          <a:bodyPr/>
          <a:lstStyle/>
          <a:p>
            <a:fld id="{F2FB07EC-21ED-AE4F-89CA-6A51F6AF0777}" type="slidenum">
              <a:rPr lang="en-US" smtClean="0"/>
              <a:t>7</a:t>
            </a:fld>
            <a:endParaRPr lang="en-US" dirty="0"/>
          </a:p>
        </p:txBody>
      </p:sp>
      <p:sp>
        <p:nvSpPr>
          <p:cNvPr id="8" name="Text Placeholder 7">
            <a:extLst>
              <a:ext uri="{FF2B5EF4-FFF2-40B4-BE49-F238E27FC236}">
                <a16:creationId xmlns:a16="http://schemas.microsoft.com/office/drawing/2014/main" id="{2AAF40A5-0FF9-8AB4-7404-490890D848E6}"/>
              </a:ext>
            </a:extLst>
          </p:cNvPr>
          <p:cNvSpPr>
            <a:spLocks noGrp="1"/>
          </p:cNvSpPr>
          <p:nvPr>
            <p:ph type="body" sz="quarter" idx="13"/>
          </p:nvPr>
        </p:nvSpPr>
        <p:spPr>
          <a:solidFill>
            <a:srgbClr val="FFC000"/>
          </a:solidFill>
        </p:spPr>
        <p:txBody>
          <a:bodyPr vert="horz" lIns="91440" tIns="45720" rIns="91440" bIns="45720" rtlCol="0" anchor="ctr">
            <a:normAutofit/>
          </a:bodyPr>
          <a:lstStyle/>
          <a:p>
            <a:pPr marL="0" indent="0" algn="ctr">
              <a:lnSpc>
                <a:spcPct val="100000"/>
              </a:lnSpc>
              <a:spcBef>
                <a:spcPts val="0"/>
              </a:spcBef>
              <a:buNone/>
            </a:pPr>
            <a:r>
              <a:rPr lang="en-US" dirty="0"/>
              <a:t>Legal, political and historical liability is unbound.</a:t>
            </a:r>
          </a:p>
        </p:txBody>
      </p:sp>
    </p:spTree>
    <p:extLst>
      <p:ext uri="{BB962C8B-B14F-4D97-AF65-F5344CB8AC3E}">
        <p14:creationId xmlns:p14="http://schemas.microsoft.com/office/powerpoint/2010/main" val="202302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39ED6-51DD-3A71-FB6D-B3AE6D645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908A6-3859-D43D-DA64-452464FD213C}"/>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E3E3F6EF-135C-0FA6-850A-EEF058C13219}"/>
              </a:ext>
            </a:extLst>
          </p:cNvPr>
          <p:cNvSpPr>
            <a:spLocks noGrp="1"/>
          </p:cNvSpPr>
          <p:nvPr>
            <p:ph idx="1"/>
          </p:nvPr>
        </p:nvSpPr>
        <p:spPr/>
        <p:txBody>
          <a:bodyPr lIns="914400" rIns="914400" anchor="ctr">
            <a:normAutofit/>
          </a:bodyPr>
          <a:lstStyle/>
          <a:p>
            <a:pPr marL="0" indent="0">
              <a:lnSpc>
                <a:spcPct val="113000"/>
              </a:lnSpc>
              <a:spcBef>
                <a:spcPts val="2400"/>
              </a:spcBef>
              <a:buNone/>
            </a:pPr>
            <a:r>
              <a:rPr lang="en-US" sz="2800" dirty="0">
                <a:solidFill>
                  <a:schemeClr val="accent1">
                    <a:lumMod val="20000"/>
                    <a:lumOff val="80000"/>
                  </a:schemeClr>
                </a:solidFill>
              </a:rPr>
              <a:t>The only way to stop this is to </a:t>
            </a:r>
            <a:r>
              <a:rPr lang="en-US" sz="2800" b="1" dirty="0">
                <a:solidFill>
                  <a:srgbClr val="FFC000"/>
                </a:solidFill>
                <a:latin typeface="Helvetica" pitchFamily="2" charset="0"/>
              </a:rPr>
              <a:t>enforce trust at the machine boundary.*</a:t>
            </a:r>
          </a:p>
        </p:txBody>
      </p:sp>
      <p:sp>
        <p:nvSpPr>
          <p:cNvPr id="5" name="Footer Placeholder 4">
            <a:extLst>
              <a:ext uri="{FF2B5EF4-FFF2-40B4-BE49-F238E27FC236}">
                <a16:creationId xmlns:a16="http://schemas.microsoft.com/office/drawing/2014/main" id="{4C1AA2D7-5885-CD87-7695-C7180D126792}"/>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EA5429B4-3E93-D316-7102-E81D3F1AB30F}"/>
              </a:ext>
            </a:extLst>
          </p:cNvPr>
          <p:cNvSpPr>
            <a:spLocks noGrp="1"/>
          </p:cNvSpPr>
          <p:nvPr>
            <p:ph type="sldNum" sz="quarter" idx="12"/>
          </p:nvPr>
        </p:nvSpPr>
        <p:spPr/>
        <p:txBody>
          <a:bodyPr/>
          <a:lstStyle/>
          <a:p>
            <a:fld id="{F2FB07EC-21ED-AE4F-89CA-6A51F6AF0777}" type="slidenum">
              <a:rPr lang="en-US" smtClean="0"/>
              <a:t>8</a:t>
            </a:fld>
            <a:endParaRPr lang="en-US" dirty="0"/>
          </a:p>
        </p:txBody>
      </p:sp>
      <p:sp>
        <p:nvSpPr>
          <p:cNvPr id="7" name="Text Placeholder 6">
            <a:extLst>
              <a:ext uri="{FF2B5EF4-FFF2-40B4-BE49-F238E27FC236}">
                <a16:creationId xmlns:a16="http://schemas.microsoft.com/office/drawing/2014/main" id="{BA15ED8C-4FE3-CC4C-08A8-DC54D769C559}"/>
              </a:ext>
            </a:extLst>
          </p:cNvPr>
          <p:cNvSpPr>
            <a:spLocks noGrp="1"/>
          </p:cNvSpPr>
          <p:nvPr>
            <p:ph type="body" sz="quarter" idx="13"/>
          </p:nvPr>
        </p:nvSpPr>
        <p:spPr>
          <a:solidFill>
            <a:srgbClr val="FFC000"/>
          </a:solidFill>
        </p:spPr>
        <p:txBody>
          <a:bodyPr vert="horz" lIns="91440" tIns="45720" rIns="91440" bIns="45720" rtlCol="0" anchor="ctr">
            <a:normAutofit/>
          </a:bodyPr>
          <a:lstStyle/>
          <a:p>
            <a:pPr marL="0" indent="0" algn="ctr">
              <a:lnSpc>
                <a:spcPct val="100000"/>
              </a:lnSpc>
              <a:spcBef>
                <a:spcPts val="0"/>
              </a:spcBef>
              <a:buNone/>
            </a:pPr>
            <a:r>
              <a:rPr lang="en-US" dirty="0"/>
              <a:t>To prevent loss, we must challenge everything at the lowest level, not the highest.</a:t>
            </a:r>
          </a:p>
        </p:txBody>
      </p:sp>
    </p:spTree>
    <p:extLst>
      <p:ext uri="{BB962C8B-B14F-4D97-AF65-F5344CB8AC3E}">
        <p14:creationId xmlns:p14="http://schemas.microsoft.com/office/powerpoint/2010/main" val="374061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78DA-3F6D-6065-DCFC-32F69E0FA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0BC61-02F9-C069-ABEC-70D3D4531F11}"/>
              </a:ext>
            </a:extLst>
          </p:cNvPr>
          <p:cNvSpPr>
            <a:spLocks noGrp="1"/>
          </p:cNvSpPr>
          <p:nvPr>
            <p:ph type="title"/>
          </p:nvPr>
        </p:nvSpPr>
        <p:spPr/>
        <p:txBody>
          <a:bodyPr/>
          <a:lstStyle/>
          <a:p>
            <a:r>
              <a:rPr lang="en-US" dirty="0"/>
              <a:t>Solution – Keyspace Technology (KST)</a:t>
            </a:r>
          </a:p>
        </p:txBody>
      </p:sp>
      <p:sp>
        <p:nvSpPr>
          <p:cNvPr id="3" name="Content Placeholder 2">
            <a:extLst>
              <a:ext uri="{FF2B5EF4-FFF2-40B4-BE49-F238E27FC236}">
                <a16:creationId xmlns:a16="http://schemas.microsoft.com/office/drawing/2014/main" id="{2C354C66-5AA9-17E4-9976-1B4BA6BBFFD5}"/>
              </a:ext>
            </a:extLst>
          </p:cNvPr>
          <p:cNvSpPr>
            <a:spLocks noGrp="1"/>
          </p:cNvSpPr>
          <p:nvPr>
            <p:ph idx="1"/>
          </p:nvPr>
        </p:nvSpPr>
        <p:spPr/>
        <p:txBody>
          <a:bodyPr lIns="914400" rIns="914400" anchor="ctr">
            <a:normAutofit/>
          </a:bodyPr>
          <a:lstStyle/>
          <a:p>
            <a:pPr marL="0" indent="0">
              <a:lnSpc>
                <a:spcPct val="113000"/>
              </a:lnSpc>
              <a:spcBef>
                <a:spcPts val="2400"/>
              </a:spcBef>
              <a:buNone/>
            </a:pPr>
            <a:r>
              <a:rPr lang="en-US" sz="2800" dirty="0">
                <a:solidFill>
                  <a:schemeClr val="accent1">
                    <a:lumMod val="20000"/>
                    <a:lumOff val="80000"/>
                  </a:schemeClr>
                </a:solidFill>
              </a:rPr>
              <a:t>KST is </a:t>
            </a:r>
            <a:r>
              <a:rPr lang="en-US" sz="2800" b="1" u="sng" dirty="0">
                <a:solidFill>
                  <a:srgbClr val="FFC000"/>
                </a:solidFill>
                <a:latin typeface="Helvetica" pitchFamily="2" charset="0"/>
              </a:rPr>
              <a:t>the first system</a:t>
            </a:r>
            <a:r>
              <a:rPr lang="en-US" sz="2800" b="1" dirty="0">
                <a:solidFill>
                  <a:srgbClr val="FFC000"/>
                </a:solidFill>
                <a:latin typeface="Helvetica" pitchFamily="2" charset="0"/>
              </a:rPr>
              <a:t> to demonstrate practical, scalable, real-time provable trust at the boundary.</a:t>
            </a:r>
            <a:endParaRPr lang="en-US" sz="2800" dirty="0">
              <a:solidFill>
                <a:schemeClr val="accent1">
                  <a:lumMod val="20000"/>
                  <a:lumOff val="80000"/>
                </a:schemeClr>
              </a:solidFill>
            </a:endParaRPr>
          </a:p>
        </p:txBody>
      </p:sp>
      <p:sp>
        <p:nvSpPr>
          <p:cNvPr id="5" name="Footer Placeholder 4">
            <a:extLst>
              <a:ext uri="{FF2B5EF4-FFF2-40B4-BE49-F238E27FC236}">
                <a16:creationId xmlns:a16="http://schemas.microsoft.com/office/drawing/2014/main" id="{A288BE4A-26AB-6881-170B-A9BDD5921723}"/>
              </a:ext>
            </a:extLst>
          </p:cNvPr>
          <p:cNvSpPr>
            <a:spLocks noGrp="1"/>
          </p:cNvSpPr>
          <p:nvPr>
            <p:ph type="ftr" sz="quarter" idx="11"/>
          </p:nvPr>
        </p:nvSpPr>
        <p:spPr/>
        <p:txBody>
          <a:bodyPr/>
          <a:lstStyle/>
          <a:p>
            <a:r>
              <a:rPr lang="en-US" dirty="0"/>
              <a:t>© Blueskytec America - This slide may contain CONFIDENTIAL INFORMATION and notes</a:t>
            </a:r>
          </a:p>
        </p:txBody>
      </p:sp>
      <p:sp>
        <p:nvSpPr>
          <p:cNvPr id="6" name="Slide Number Placeholder 5">
            <a:extLst>
              <a:ext uri="{FF2B5EF4-FFF2-40B4-BE49-F238E27FC236}">
                <a16:creationId xmlns:a16="http://schemas.microsoft.com/office/drawing/2014/main" id="{4AC0A7F1-E2C6-6850-0C21-44B905796F5E}"/>
              </a:ext>
            </a:extLst>
          </p:cNvPr>
          <p:cNvSpPr>
            <a:spLocks noGrp="1"/>
          </p:cNvSpPr>
          <p:nvPr>
            <p:ph type="sldNum" sz="quarter" idx="12"/>
          </p:nvPr>
        </p:nvSpPr>
        <p:spPr/>
        <p:txBody>
          <a:bodyPr/>
          <a:lstStyle/>
          <a:p>
            <a:fld id="{F2FB07EC-21ED-AE4F-89CA-6A51F6AF0777}" type="slidenum">
              <a:rPr lang="en-US" smtClean="0"/>
              <a:t>9</a:t>
            </a:fld>
            <a:endParaRPr lang="en-US" dirty="0"/>
          </a:p>
        </p:txBody>
      </p:sp>
      <p:sp>
        <p:nvSpPr>
          <p:cNvPr id="4" name="Text Placeholder 3">
            <a:extLst>
              <a:ext uri="{FF2B5EF4-FFF2-40B4-BE49-F238E27FC236}">
                <a16:creationId xmlns:a16="http://schemas.microsoft.com/office/drawing/2014/main" id="{2DFEAEAA-22F3-5367-B863-72FCAA341ED9}"/>
              </a:ext>
            </a:extLst>
          </p:cNvPr>
          <p:cNvSpPr>
            <a:spLocks noGrp="1"/>
          </p:cNvSpPr>
          <p:nvPr>
            <p:ph type="body" sz="quarter" idx="13"/>
          </p:nvPr>
        </p:nvSpPr>
        <p:spPr>
          <a:solidFill>
            <a:srgbClr val="FFC000"/>
          </a:solidFill>
        </p:spPr>
        <p:txBody>
          <a:bodyPr vert="horz" lIns="91440" tIns="45720" rIns="91440" bIns="45720" rtlCol="0" anchor="ctr">
            <a:normAutofit/>
          </a:bodyPr>
          <a:lstStyle/>
          <a:p>
            <a:pPr marL="0" indent="0" algn="ctr">
              <a:lnSpc>
                <a:spcPct val="100000"/>
              </a:lnSpc>
              <a:spcBef>
                <a:spcPts val="0"/>
              </a:spcBef>
              <a:buNone/>
            </a:pPr>
            <a:r>
              <a:rPr lang="en-US" dirty="0"/>
              <a:t>Loss can now be limited, even eliminated. </a:t>
            </a:r>
          </a:p>
        </p:txBody>
      </p:sp>
    </p:spTree>
    <p:extLst>
      <p:ext uri="{BB962C8B-B14F-4D97-AF65-F5344CB8AC3E}">
        <p14:creationId xmlns:p14="http://schemas.microsoft.com/office/powerpoint/2010/main" val="3584596162"/>
      </p:ext>
    </p:extLst>
  </p:cSld>
  <p:clrMapOvr>
    <a:masterClrMapping/>
  </p:clrMapOvr>
</p:sld>
</file>

<file path=ppt/theme/theme1.xml><?xml version="1.0" encoding="utf-8"?>
<a:theme xmlns:a="http://schemas.openxmlformats.org/drawingml/2006/main" name="Modern_v001">
  <a:themeElements>
    <a:clrScheme name="BST v001">
      <a:dk1>
        <a:srgbClr val="232323"/>
      </a:dk1>
      <a:lt1>
        <a:srgbClr val="FFFFFF"/>
      </a:lt1>
      <a:dk2>
        <a:srgbClr val="464677"/>
      </a:dk2>
      <a:lt2>
        <a:srgbClr val="B5B5B7"/>
      </a:lt2>
      <a:accent1>
        <a:srgbClr val="1A4183"/>
      </a:accent1>
      <a:accent2>
        <a:srgbClr val="376B9C"/>
      </a:accent2>
      <a:accent3>
        <a:srgbClr val="4586C3"/>
      </a:accent3>
      <a:accent4>
        <a:srgbClr val="4F9F56"/>
      </a:accent4>
      <a:accent5>
        <a:srgbClr val="773FDB"/>
      </a:accent5>
      <a:accent6>
        <a:srgbClr val="3261F2"/>
      </a:accent6>
      <a:hlink>
        <a:srgbClr val="52597F"/>
      </a:hlink>
      <a:folHlink>
        <a:srgbClr val="2428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skytec_Overview_v224_SHORT_LOWRES" id="{117A518F-9DCB-2946-B139-6425EBF88586}" vid="{ECF5B166-20FA-4E40-BBCA-EA924BA731A9}"/>
    </a:ext>
  </a:extLst>
</a:theme>
</file>

<file path=ppt/theme/theme2.xml><?xml version="1.0" encoding="utf-8"?>
<a:theme xmlns:a="http://schemas.openxmlformats.org/drawingml/2006/main" name="Key Takeaway">
  <a:themeElements>
    <a:clrScheme name="BST v001">
      <a:dk1>
        <a:srgbClr val="232323"/>
      </a:dk1>
      <a:lt1>
        <a:srgbClr val="FFFFFF"/>
      </a:lt1>
      <a:dk2>
        <a:srgbClr val="464677"/>
      </a:dk2>
      <a:lt2>
        <a:srgbClr val="B5B5B7"/>
      </a:lt2>
      <a:accent1>
        <a:srgbClr val="1A4183"/>
      </a:accent1>
      <a:accent2>
        <a:srgbClr val="376B9C"/>
      </a:accent2>
      <a:accent3>
        <a:srgbClr val="4586C3"/>
      </a:accent3>
      <a:accent4>
        <a:srgbClr val="4F9F56"/>
      </a:accent4>
      <a:accent5>
        <a:srgbClr val="773FDB"/>
      </a:accent5>
      <a:accent6>
        <a:srgbClr val="3261F2"/>
      </a:accent6>
      <a:hlink>
        <a:srgbClr val="52597F"/>
      </a:hlink>
      <a:folHlink>
        <a:srgbClr val="242838"/>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skytec_Overview_v224_SHORT_LOWRES" id="{117A518F-9DCB-2946-B139-6425EBF88586}" vid="{D15BB02D-3398-F54B-8635-2B86D0A62553}"/>
    </a:ext>
  </a:extLst>
</a:theme>
</file>

<file path=ppt/theme/theme3.xml><?xml version="1.0" encoding="utf-8"?>
<a:theme xmlns:a="http://schemas.openxmlformats.org/drawingml/2006/main" name="1_Key Takeaway">
  <a:themeElements>
    <a:clrScheme name="BST v001">
      <a:dk1>
        <a:srgbClr val="232323"/>
      </a:dk1>
      <a:lt1>
        <a:srgbClr val="FFFFFF"/>
      </a:lt1>
      <a:dk2>
        <a:srgbClr val="464677"/>
      </a:dk2>
      <a:lt2>
        <a:srgbClr val="B5B5B7"/>
      </a:lt2>
      <a:accent1>
        <a:srgbClr val="1A4183"/>
      </a:accent1>
      <a:accent2>
        <a:srgbClr val="376B9C"/>
      </a:accent2>
      <a:accent3>
        <a:srgbClr val="4586C3"/>
      </a:accent3>
      <a:accent4>
        <a:srgbClr val="4F9F56"/>
      </a:accent4>
      <a:accent5>
        <a:srgbClr val="773FDB"/>
      </a:accent5>
      <a:accent6>
        <a:srgbClr val="3261F2"/>
      </a:accent6>
      <a:hlink>
        <a:srgbClr val="52597F"/>
      </a:hlink>
      <a:folHlink>
        <a:srgbClr val="242838"/>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skytec_Overview_v224_SHORT_LOWRES" id="{117A518F-9DCB-2946-B139-6425EBF88586}" vid="{4AE97626-6159-9F47-847C-6C4DEA0EEB83}"/>
    </a:ext>
  </a:extLst>
</a:theme>
</file>

<file path=ppt/theme/theme4.xml><?xml version="1.0" encoding="utf-8"?>
<a:theme xmlns:a="http://schemas.openxmlformats.org/drawingml/2006/main" name="ModernBOLD_v001">
  <a:themeElements>
    <a:clrScheme name="BST v001">
      <a:dk1>
        <a:srgbClr val="232323"/>
      </a:dk1>
      <a:lt1>
        <a:srgbClr val="FFFFFF"/>
      </a:lt1>
      <a:dk2>
        <a:srgbClr val="464677"/>
      </a:dk2>
      <a:lt2>
        <a:srgbClr val="B5B5B7"/>
      </a:lt2>
      <a:accent1>
        <a:srgbClr val="1A4183"/>
      </a:accent1>
      <a:accent2>
        <a:srgbClr val="376B9C"/>
      </a:accent2>
      <a:accent3>
        <a:srgbClr val="4586C3"/>
      </a:accent3>
      <a:accent4>
        <a:srgbClr val="4F9F56"/>
      </a:accent4>
      <a:accent5>
        <a:srgbClr val="773FDB"/>
      </a:accent5>
      <a:accent6>
        <a:srgbClr val="3261F2"/>
      </a:accent6>
      <a:hlink>
        <a:srgbClr val="52597F"/>
      </a:hlink>
      <a:folHlink>
        <a:srgbClr val="2428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skytec_Overview_v224_SHORT_LOWRES" id="{117A518F-9DCB-2946-B139-6425EBF88586}" vid="{731C0FCC-0117-B049-987C-FDD6C0F8F301}"/>
    </a:ext>
  </a:extLst>
</a:theme>
</file>

<file path=ppt/theme/theme5.xml><?xml version="1.0" encoding="utf-8"?>
<a:theme xmlns:a="http://schemas.openxmlformats.org/drawingml/2006/main" name="2_Key Takeaway">
  <a:themeElements>
    <a:clrScheme name="BST v001">
      <a:dk1>
        <a:srgbClr val="232323"/>
      </a:dk1>
      <a:lt1>
        <a:srgbClr val="FFFFFF"/>
      </a:lt1>
      <a:dk2>
        <a:srgbClr val="464677"/>
      </a:dk2>
      <a:lt2>
        <a:srgbClr val="B5B5B7"/>
      </a:lt2>
      <a:accent1>
        <a:srgbClr val="1A4183"/>
      </a:accent1>
      <a:accent2>
        <a:srgbClr val="376B9C"/>
      </a:accent2>
      <a:accent3>
        <a:srgbClr val="4586C3"/>
      </a:accent3>
      <a:accent4>
        <a:srgbClr val="4F9F56"/>
      </a:accent4>
      <a:accent5>
        <a:srgbClr val="773FDB"/>
      </a:accent5>
      <a:accent6>
        <a:srgbClr val="3261F2"/>
      </a:accent6>
      <a:hlink>
        <a:srgbClr val="52597F"/>
      </a:hlink>
      <a:folHlink>
        <a:srgbClr val="242838"/>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skytec_Overview_v224_SHORT_LOWRES" id="{117A518F-9DCB-2946-B139-6425EBF88586}" vid="{3DC7D5F8-A753-2541-81F0-8BD84D028C53}"/>
    </a:ext>
  </a:extLst>
</a:theme>
</file>

<file path=ppt/theme/theme6.xml><?xml version="1.0" encoding="utf-8"?>
<a:theme xmlns:a="http://schemas.openxmlformats.org/drawingml/2006/main" name="3_Key Takeaway">
  <a:themeElements>
    <a:clrScheme name="BST v001">
      <a:dk1>
        <a:srgbClr val="232323"/>
      </a:dk1>
      <a:lt1>
        <a:srgbClr val="FFFFFF"/>
      </a:lt1>
      <a:dk2>
        <a:srgbClr val="464677"/>
      </a:dk2>
      <a:lt2>
        <a:srgbClr val="B5B5B7"/>
      </a:lt2>
      <a:accent1>
        <a:srgbClr val="1A4183"/>
      </a:accent1>
      <a:accent2>
        <a:srgbClr val="376B9C"/>
      </a:accent2>
      <a:accent3>
        <a:srgbClr val="4586C3"/>
      </a:accent3>
      <a:accent4>
        <a:srgbClr val="4F9F56"/>
      </a:accent4>
      <a:accent5>
        <a:srgbClr val="773FDB"/>
      </a:accent5>
      <a:accent6>
        <a:srgbClr val="3261F2"/>
      </a:accent6>
      <a:hlink>
        <a:srgbClr val="52597F"/>
      </a:hlink>
      <a:folHlink>
        <a:srgbClr val="242838"/>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skytec_Overview_v224_SHORT_LOWRES" id="{117A518F-9DCB-2946-B139-6425EBF88586}" vid="{484E36BA-5208-D14B-8BE1-B8795A7594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C4B55D8FAB7647AACEB15CFCE82630" ma:contentTypeVersion="9" ma:contentTypeDescription="Create a new document." ma:contentTypeScope="" ma:versionID="38088a50a8733c8fd22338b3e431d4d9">
  <xsd:schema xmlns:xsd="http://www.w3.org/2001/XMLSchema" xmlns:xs="http://www.w3.org/2001/XMLSchema" xmlns:p="http://schemas.microsoft.com/office/2006/metadata/properties" xmlns:ns2="743a0838-7f21-4069-ae6b-e72ec4f39bd1" targetNamespace="http://schemas.microsoft.com/office/2006/metadata/properties" ma:root="true" ma:fieldsID="6d68bab6ed4f3fa9cbc4dfaff0aba440" ns2:_="">
    <xsd:import namespace="743a0838-7f21-4069-ae6b-e72ec4f39bd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3a0838-7f21-4069-ae6b-e72ec4f39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419836-1549-4A3B-904B-407969ADAAE9}">
  <ds:schemaRef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743a0838-7f21-4069-ae6b-e72ec4f39bd1"/>
    <ds:schemaRef ds:uri="http://purl.org/dc/dcmitype/"/>
    <ds:schemaRef ds:uri="http://purl.org/dc/elements/1.1/"/>
  </ds:schemaRefs>
</ds:datastoreItem>
</file>

<file path=customXml/itemProps2.xml><?xml version="1.0" encoding="utf-8"?>
<ds:datastoreItem xmlns:ds="http://schemas.openxmlformats.org/officeDocument/2006/customXml" ds:itemID="{AB244DA7-5606-4123-A9FB-366BCBA0E82F}">
  <ds:schemaRefs>
    <ds:schemaRef ds:uri="http://schemas.microsoft.com/sharepoint/v3/contenttype/forms"/>
  </ds:schemaRefs>
</ds:datastoreItem>
</file>

<file path=customXml/itemProps3.xml><?xml version="1.0" encoding="utf-8"?>
<ds:datastoreItem xmlns:ds="http://schemas.openxmlformats.org/officeDocument/2006/customXml" ds:itemID="{AEE58790-C7FE-4869-B1C1-24F7B48D6F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3a0838-7f21-4069-ae6b-e72ec4f39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bce0619-68f0-4819-8885-ecb111fce7da}" enabled="0" method="" siteId="{cbce0619-68f0-4819-8885-ecb111fce7da}" removed="1"/>
</clbl:labelList>
</file>

<file path=docProps/app.xml><?xml version="1.0" encoding="utf-8"?>
<Properties xmlns="http://schemas.openxmlformats.org/officeDocument/2006/extended-properties" xmlns:vt="http://schemas.openxmlformats.org/officeDocument/2006/docPropsVTypes">
  <Template/>
  <TotalTime>73191</TotalTime>
  <Words>3579</Words>
  <Application>Microsoft Macintosh PowerPoint</Application>
  <PresentationFormat>Widescreen</PresentationFormat>
  <Paragraphs>364</Paragraphs>
  <Slides>16</Slides>
  <Notes>16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16</vt:i4>
      </vt:variant>
    </vt:vector>
  </HeadingPairs>
  <TitlesOfParts>
    <vt:vector size="30" baseType="lpstr">
      <vt:lpstr>Aptos</vt:lpstr>
      <vt:lpstr>Arial</vt:lpstr>
      <vt:lpstr>Calibri</vt:lpstr>
      <vt:lpstr>Helvetica</vt:lpstr>
      <vt:lpstr>Helvetica Light</vt:lpstr>
      <vt:lpstr>Helvetica Light Oblique</vt:lpstr>
      <vt:lpstr>Helvetica Oblique</vt:lpstr>
      <vt:lpstr>Times New Roman</vt:lpstr>
      <vt:lpstr>Modern_v001</vt:lpstr>
      <vt:lpstr>Key Takeaway</vt:lpstr>
      <vt:lpstr>1_Key Takeaway</vt:lpstr>
      <vt:lpstr>ModernBOLD_v001</vt:lpstr>
      <vt:lpstr>2_Key Takeaway</vt:lpstr>
      <vt:lpstr>3_Key Takeaway</vt:lpstr>
      <vt:lpstr>PowerPoint Presentation</vt:lpstr>
      <vt:lpstr>Bottom Line</vt:lpstr>
      <vt:lpstr>Problem</vt:lpstr>
      <vt:lpstr>Problem – Market Synopsis</vt:lpstr>
      <vt:lpstr>Impact</vt:lpstr>
      <vt:lpstr>Failure of Current Approach</vt:lpstr>
      <vt:lpstr>Consequences of Inaction</vt:lpstr>
      <vt:lpstr>Solution</vt:lpstr>
      <vt:lpstr>Solution – Keyspace Technology (KST)</vt:lpstr>
      <vt:lpstr>Solution – KST</vt:lpstr>
      <vt:lpstr>KST – Benefits</vt:lpstr>
      <vt:lpstr>KST – Differentiation</vt:lpstr>
      <vt:lpstr>KST – Single Architecture, Multiple Applications</vt:lpstr>
      <vt:lpstr>KST – Connection Model</vt:lpstr>
      <vt:lpstr>KST – Integrity Construct</vt:lpstr>
      <vt:lpstr>PowerPoint Presentation</vt:lpstr>
    </vt:vector>
  </TitlesOfParts>
  <Manager/>
  <Company>Blueskytec America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Keyspace Technology - Unparalleled Defensive Cyber </dc:title>
  <dc:subject>KST Overview</dc:subject>
  <dc:creator>Clinton Groves</dc:creator>
  <cp:keywords>Post Quantum, Quantum, IIoT, IoT, ICS, SCADA, Cyber, Cybersecurity, Cyber Security,</cp:keywords>
  <dc:description>For more information on Blueskytec’s Keyspace Technology contact David Morgan @ +1 (980) 722-0179</dc:description>
  <cp:lastModifiedBy>Clinton Groves</cp:lastModifiedBy>
  <cp:revision>155</cp:revision>
  <cp:lastPrinted>2026-01-26T17:14:37Z</cp:lastPrinted>
  <dcterms:created xsi:type="dcterms:W3CDTF">2021-07-07T18:49:33Z</dcterms:created>
  <dcterms:modified xsi:type="dcterms:W3CDTF">2026-01-30T18:44:50Z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0x01010031C4B55D8FAB7647AACEB15CFCE82630</vt:lpwstr>
  </property>
</Properties>
</file>